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1" r:id="rId13"/>
    <p:sldId id="272" r:id="rId14"/>
    <p:sldId id="268" r:id="rId15"/>
    <p:sldId id="273" r:id="rId16"/>
    <p:sldId id="270" r:id="rId17"/>
  </p:sldIdLst>
  <p:sldSz cx="9144000" cy="6858000" type="screen4x3"/>
  <p:notesSz cx="6888163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8DF00-B8DA-4FC4-A967-7770E794AB0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2550A5-DC7E-472C-84AD-959F3DCFCCE6}">
      <dgm:prSet phldrT="[Текст]" custT="1"/>
      <dgm:spPr/>
      <dgm:t>
        <a:bodyPr/>
        <a:lstStyle/>
        <a:p>
          <a:r>
            <a:rPr lang="ru-RU" sz="1500" dirty="0" smtClean="0"/>
            <a:t>1</a:t>
          </a:r>
          <a:endParaRPr lang="ru-RU" sz="1500" dirty="0"/>
        </a:p>
      </dgm:t>
    </dgm:pt>
    <dgm:pt modelId="{83041EF9-4D37-44F1-9C2B-4B5B8BB4B255}" type="parTrans" cxnId="{5C2B1EA8-EB84-4CBA-8A62-5A4FE63EF253}">
      <dgm:prSet/>
      <dgm:spPr/>
      <dgm:t>
        <a:bodyPr/>
        <a:lstStyle/>
        <a:p>
          <a:endParaRPr lang="ru-RU" sz="1500"/>
        </a:p>
      </dgm:t>
    </dgm:pt>
    <dgm:pt modelId="{CF47B5FA-355F-4E96-9822-37A14FB290F9}" type="sibTrans" cxnId="{5C2B1EA8-EB84-4CBA-8A62-5A4FE63EF253}">
      <dgm:prSet/>
      <dgm:spPr/>
      <dgm:t>
        <a:bodyPr/>
        <a:lstStyle/>
        <a:p>
          <a:endParaRPr lang="ru-RU" sz="1500"/>
        </a:p>
      </dgm:t>
    </dgm:pt>
    <dgm:pt modelId="{8C094EE8-C65C-48B0-A612-2A33F5E4CE44}">
      <dgm:prSet phldrT="[Текст]" custT="1"/>
      <dgm:spPr/>
      <dgm:t>
        <a:bodyPr/>
        <a:lstStyle/>
        <a:p>
          <a:r>
            <a:rPr lang="ru-RU" sz="1500" dirty="0" smtClean="0"/>
            <a:t>7</a:t>
          </a:r>
          <a:endParaRPr lang="ru-RU" sz="1500" dirty="0"/>
        </a:p>
      </dgm:t>
    </dgm:pt>
    <dgm:pt modelId="{2AE86542-E35A-4156-B1D0-4A01AD7BF030}" type="parTrans" cxnId="{0CF1A783-3692-409D-923B-6C0649F10FAF}">
      <dgm:prSet/>
      <dgm:spPr/>
      <dgm:t>
        <a:bodyPr/>
        <a:lstStyle/>
        <a:p>
          <a:endParaRPr lang="ru-RU" sz="1500"/>
        </a:p>
      </dgm:t>
    </dgm:pt>
    <dgm:pt modelId="{68C3696B-8C22-469F-A3FE-9CDBE96F593E}" type="sibTrans" cxnId="{0CF1A783-3692-409D-923B-6C0649F10FAF}">
      <dgm:prSet/>
      <dgm:spPr/>
      <dgm:t>
        <a:bodyPr/>
        <a:lstStyle/>
        <a:p>
          <a:endParaRPr lang="ru-RU" sz="1500"/>
        </a:p>
      </dgm:t>
    </dgm:pt>
    <dgm:pt modelId="{357560C6-F169-4FED-8ECE-E9C37A83A36C}">
      <dgm:prSet phldrT="[Текст]" custT="1"/>
      <dgm:spPr/>
      <dgm:t>
        <a:bodyPr/>
        <a:lstStyle/>
        <a:p>
          <a:r>
            <a:rPr lang="ru-RU" sz="1500" dirty="0" smtClean="0"/>
            <a:t>2</a:t>
          </a:r>
          <a:endParaRPr lang="ru-RU" sz="1500" dirty="0"/>
        </a:p>
      </dgm:t>
    </dgm:pt>
    <dgm:pt modelId="{6A412AA7-A736-4921-85F2-0483CA7D6D04}" type="parTrans" cxnId="{9801AC79-F3D4-43FD-9E6F-689A89D9A0D7}">
      <dgm:prSet/>
      <dgm:spPr/>
      <dgm:t>
        <a:bodyPr/>
        <a:lstStyle/>
        <a:p>
          <a:endParaRPr lang="ru-RU" sz="1500"/>
        </a:p>
      </dgm:t>
    </dgm:pt>
    <dgm:pt modelId="{4461C059-9A4A-46AC-BE1B-265A881A1A98}" type="sibTrans" cxnId="{9801AC79-F3D4-43FD-9E6F-689A89D9A0D7}">
      <dgm:prSet/>
      <dgm:spPr/>
      <dgm:t>
        <a:bodyPr/>
        <a:lstStyle/>
        <a:p>
          <a:endParaRPr lang="ru-RU" sz="1500"/>
        </a:p>
      </dgm:t>
    </dgm:pt>
    <dgm:pt modelId="{428BAA69-7CC0-42DB-8A26-2408B04F8669}">
      <dgm:prSet phldrT="[Текст]" custT="1"/>
      <dgm:spPr/>
      <dgm:t>
        <a:bodyPr/>
        <a:lstStyle/>
        <a:p>
          <a:r>
            <a:rPr lang="ru-RU" sz="1500" dirty="0" smtClean="0"/>
            <a:t>3</a:t>
          </a:r>
          <a:endParaRPr lang="ru-RU" sz="1500" dirty="0"/>
        </a:p>
      </dgm:t>
    </dgm:pt>
    <dgm:pt modelId="{BA32D78B-C393-48ED-973A-3E4187B1EE95}" type="parTrans" cxnId="{6D23236F-8ABC-4C4D-B9CB-1B7FA6070875}">
      <dgm:prSet/>
      <dgm:spPr/>
      <dgm:t>
        <a:bodyPr/>
        <a:lstStyle/>
        <a:p>
          <a:endParaRPr lang="ru-RU" sz="1500"/>
        </a:p>
      </dgm:t>
    </dgm:pt>
    <dgm:pt modelId="{6EEE6644-FB82-41FD-A445-B1B1182F4471}" type="sibTrans" cxnId="{6D23236F-8ABC-4C4D-B9CB-1B7FA6070875}">
      <dgm:prSet/>
      <dgm:spPr/>
      <dgm:t>
        <a:bodyPr/>
        <a:lstStyle/>
        <a:p>
          <a:endParaRPr lang="ru-RU" sz="1500"/>
        </a:p>
      </dgm:t>
    </dgm:pt>
    <dgm:pt modelId="{F2EC4F51-C5C3-4B48-B94D-13E6FB64432A}">
      <dgm:prSet phldrT="[Текст]" custT="1"/>
      <dgm:spPr/>
      <dgm:t>
        <a:bodyPr/>
        <a:lstStyle/>
        <a:p>
          <a:r>
            <a:rPr lang="ru-RU" sz="1500" dirty="0" smtClean="0"/>
            <a:t>4</a:t>
          </a:r>
          <a:endParaRPr lang="ru-RU" sz="1500" dirty="0"/>
        </a:p>
      </dgm:t>
    </dgm:pt>
    <dgm:pt modelId="{BBF20EBA-9624-41E7-93BE-E55D7B5970AC}" type="parTrans" cxnId="{A54DD87A-0D51-4172-A1A1-71C1FF5F33F2}">
      <dgm:prSet/>
      <dgm:spPr/>
      <dgm:t>
        <a:bodyPr/>
        <a:lstStyle/>
        <a:p>
          <a:endParaRPr lang="ru-RU" sz="1500"/>
        </a:p>
      </dgm:t>
    </dgm:pt>
    <dgm:pt modelId="{40D68A5A-33A6-45DE-B218-5057BB798C81}" type="sibTrans" cxnId="{A54DD87A-0D51-4172-A1A1-71C1FF5F33F2}">
      <dgm:prSet/>
      <dgm:spPr/>
      <dgm:t>
        <a:bodyPr/>
        <a:lstStyle/>
        <a:p>
          <a:endParaRPr lang="ru-RU" sz="1500"/>
        </a:p>
      </dgm:t>
    </dgm:pt>
    <dgm:pt modelId="{AFD80F4A-6F7D-4E2D-A159-DDD01C3A90B4}">
      <dgm:prSet phldrT="[Текст]" custT="1"/>
      <dgm:spPr/>
      <dgm:t>
        <a:bodyPr/>
        <a:lstStyle/>
        <a:p>
          <a:r>
            <a:rPr lang="ru-RU" sz="1500" dirty="0" smtClean="0"/>
            <a:t>5</a:t>
          </a:r>
          <a:endParaRPr lang="ru-RU" sz="1500" dirty="0"/>
        </a:p>
      </dgm:t>
    </dgm:pt>
    <dgm:pt modelId="{1413D478-01D5-4976-AF0B-930C03D9303A}" type="parTrans" cxnId="{15D9F564-740A-481C-ACE4-F2A21F1D5B53}">
      <dgm:prSet/>
      <dgm:spPr/>
      <dgm:t>
        <a:bodyPr/>
        <a:lstStyle/>
        <a:p>
          <a:endParaRPr lang="ru-RU" sz="1500"/>
        </a:p>
      </dgm:t>
    </dgm:pt>
    <dgm:pt modelId="{8507EE93-630C-4FDC-955E-CDACE2082123}" type="sibTrans" cxnId="{15D9F564-740A-481C-ACE4-F2A21F1D5B53}">
      <dgm:prSet/>
      <dgm:spPr/>
      <dgm:t>
        <a:bodyPr/>
        <a:lstStyle/>
        <a:p>
          <a:endParaRPr lang="ru-RU" sz="1500"/>
        </a:p>
      </dgm:t>
    </dgm:pt>
    <dgm:pt modelId="{315B8740-7BB7-4E7D-ABD7-FBD8F71DCD56}">
      <dgm:prSet phldrT="[Текст]" custT="1"/>
      <dgm:spPr/>
      <dgm:t>
        <a:bodyPr/>
        <a:lstStyle/>
        <a:p>
          <a:r>
            <a:rPr lang="ru-RU" sz="1500" dirty="0" smtClean="0"/>
            <a:t>6</a:t>
          </a:r>
          <a:endParaRPr lang="ru-RU" sz="1500" dirty="0"/>
        </a:p>
      </dgm:t>
    </dgm:pt>
    <dgm:pt modelId="{28A8E44F-9726-402F-8E1D-D68E1C55D8AD}" type="parTrans" cxnId="{42452F4E-0785-45E2-99F2-C99A23200B77}">
      <dgm:prSet/>
      <dgm:spPr/>
      <dgm:t>
        <a:bodyPr/>
        <a:lstStyle/>
        <a:p>
          <a:endParaRPr lang="ru-RU" sz="1500"/>
        </a:p>
      </dgm:t>
    </dgm:pt>
    <dgm:pt modelId="{A0DACAED-69B3-433D-8128-C1545D6D4102}" type="sibTrans" cxnId="{42452F4E-0785-45E2-99F2-C99A23200B77}">
      <dgm:prSet/>
      <dgm:spPr/>
      <dgm:t>
        <a:bodyPr/>
        <a:lstStyle/>
        <a:p>
          <a:endParaRPr lang="ru-RU" sz="1500"/>
        </a:p>
      </dgm:t>
    </dgm:pt>
    <dgm:pt modelId="{9C996354-B214-47C0-A55B-42A47CC8B60B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Сентябрь - ученики  определяет тематику проектов по своему профилю 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0C1F514-D3B8-47FF-A0F6-651DE92D9E80}" type="parTrans" cxnId="{9B5493C6-9633-4961-966C-437CBDD2C8D8}">
      <dgm:prSet/>
      <dgm:spPr/>
      <dgm:t>
        <a:bodyPr/>
        <a:lstStyle/>
        <a:p>
          <a:endParaRPr lang="ru-RU" sz="1500"/>
        </a:p>
      </dgm:t>
    </dgm:pt>
    <dgm:pt modelId="{3FA71D18-05B3-4FAE-B4E1-AF6F3C2B5A31}" type="sibTrans" cxnId="{9B5493C6-9633-4961-966C-437CBDD2C8D8}">
      <dgm:prSet/>
      <dgm:spPr/>
      <dgm:t>
        <a:bodyPr/>
        <a:lstStyle/>
        <a:p>
          <a:endParaRPr lang="ru-RU" sz="1500"/>
        </a:p>
      </dgm:t>
    </dgm:pt>
    <dgm:pt modelId="{E56A15AD-24A7-4BE1-946A-1F9DDC7C753C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До 15 октября сбор заявление  учащихся с темой, подписанное научным руководителем.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2421A75-3471-464E-80ED-8C61BBC14DD4}" type="parTrans" cxnId="{F0DE5330-A9DF-4631-8E66-4712AD33337C}">
      <dgm:prSet/>
      <dgm:spPr/>
      <dgm:t>
        <a:bodyPr/>
        <a:lstStyle/>
        <a:p>
          <a:endParaRPr lang="ru-RU" sz="1500"/>
        </a:p>
      </dgm:t>
    </dgm:pt>
    <dgm:pt modelId="{FBD37214-5559-402D-A605-53B61885A3ED}" type="sibTrans" cxnId="{F0DE5330-A9DF-4631-8E66-4712AD33337C}">
      <dgm:prSet/>
      <dgm:spPr/>
      <dgm:t>
        <a:bodyPr/>
        <a:lstStyle/>
        <a:p>
          <a:endParaRPr lang="ru-RU" sz="1500"/>
        </a:p>
      </dgm:t>
    </dgm:pt>
    <dgm:pt modelId="{D02543AC-7DCA-465C-99BA-D7094CEC0CC2}">
      <dgm:prSet custT="1"/>
      <dgm:spPr/>
      <dgm:t>
        <a:bodyPr/>
        <a:lstStyle/>
        <a:p>
          <a:r>
            <a:rPr lang="ru-RU" sz="1500" dirty="0" smtClean="0"/>
            <a:t> 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Не позднее 20 октября издается приказ о закреплении научных руководителей и  утверждаются темы проектов.</a:t>
          </a:r>
          <a:endParaRPr lang="ru-RU" sz="1500" dirty="0"/>
        </a:p>
      </dgm:t>
    </dgm:pt>
    <dgm:pt modelId="{97FF9DDF-D6F5-439F-A2A2-A3450BB8E889}" type="parTrans" cxnId="{343A15C6-E768-4A71-8CD5-C3C8192C1FDA}">
      <dgm:prSet/>
      <dgm:spPr/>
      <dgm:t>
        <a:bodyPr/>
        <a:lstStyle/>
        <a:p>
          <a:endParaRPr lang="ru-RU" sz="1500"/>
        </a:p>
      </dgm:t>
    </dgm:pt>
    <dgm:pt modelId="{3713F190-C1C3-4C64-B940-7BAD39C23572}" type="sibTrans" cxnId="{343A15C6-E768-4A71-8CD5-C3C8192C1FDA}">
      <dgm:prSet/>
      <dgm:spPr/>
      <dgm:t>
        <a:bodyPr/>
        <a:lstStyle/>
        <a:p>
          <a:endParaRPr lang="ru-RU" sz="1500"/>
        </a:p>
      </dgm:t>
    </dgm:pt>
    <dgm:pt modelId="{9C13F2BB-19FA-42C1-840A-DC593E28C75E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К 30 декабря руководители проектов отчитываются о ходе работы учащихся над  ИИП (целях и задачах курируемых проектов, планах их реализации, возникших проблемах и путях их решения). Аналогичный отчет  обучающегося заслушивает научный руководитель.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6BC1814-4C22-4873-876E-B7502E27BDC8}" type="parTrans" cxnId="{54C2224D-4F5A-4BD6-839B-5717548CB480}">
      <dgm:prSet/>
      <dgm:spPr/>
      <dgm:t>
        <a:bodyPr/>
        <a:lstStyle/>
        <a:p>
          <a:endParaRPr lang="ru-RU" sz="1500"/>
        </a:p>
      </dgm:t>
    </dgm:pt>
    <dgm:pt modelId="{A3950C5F-C7B8-45ED-A31E-4ABE23115CEB}" type="sibTrans" cxnId="{54C2224D-4F5A-4BD6-839B-5717548CB480}">
      <dgm:prSet/>
      <dgm:spPr/>
      <dgm:t>
        <a:bodyPr/>
        <a:lstStyle/>
        <a:p>
          <a:endParaRPr lang="ru-RU" sz="1500"/>
        </a:p>
      </dgm:t>
    </dgm:pt>
    <dgm:pt modelId="{172BA47A-064C-4C52-A538-B11D2E30F906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начале марта обучающиеся сдают </a:t>
          </a:r>
          <a:r>
            <a:rPr lang="ru-RU" sz="1500" u="sng" dirty="0" smtClean="0">
              <a:latin typeface="Times New Roman" pitchFamily="18" charset="0"/>
              <a:cs typeface="Times New Roman" pitchFamily="18" charset="0"/>
            </a:rPr>
            <a:t>письменный отчет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по проекту в объеме не более 10 листов на предварительную экспертизу, по результатам которой ИИП возвращается на доработку или допускается к защите на школьной научно-практической конференции в апреле. (Работа экспертного совета).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3E28DE8-6054-483E-8054-66D5CB798B4C}" type="parTrans" cxnId="{7B07B376-9EFF-476D-B88A-9576C2B21A77}">
      <dgm:prSet/>
      <dgm:spPr/>
      <dgm:t>
        <a:bodyPr/>
        <a:lstStyle/>
        <a:p>
          <a:endParaRPr lang="ru-RU" sz="1500"/>
        </a:p>
      </dgm:t>
    </dgm:pt>
    <dgm:pt modelId="{E3AE1CA2-2F7B-47E8-B5BD-88682160F762}" type="sibTrans" cxnId="{7B07B376-9EFF-476D-B88A-9576C2B21A77}">
      <dgm:prSet/>
      <dgm:spPr/>
      <dgm:t>
        <a:bodyPr/>
        <a:lstStyle/>
        <a:p>
          <a:endParaRPr lang="ru-RU" sz="1500"/>
        </a:p>
      </dgm:t>
    </dgm:pt>
    <dgm:pt modelId="{B1895B8F-8927-4D79-8D35-FF828FDB1868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Во вторую-третью неделю апреля в школе проходит научно-практическая конференция. На которой учащиеся представляют и защищают ИИП. Примерно с 15 по 20 апреля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AB5B9127-8E9F-49E5-9524-8A7F04339E5C}" type="parTrans" cxnId="{967ACCBA-821C-4010-AEF2-0AD5A4167FE5}">
      <dgm:prSet/>
      <dgm:spPr/>
      <dgm:t>
        <a:bodyPr/>
        <a:lstStyle/>
        <a:p>
          <a:endParaRPr lang="ru-RU" sz="1500"/>
        </a:p>
      </dgm:t>
    </dgm:pt>
    <dgm:pt modelId="{2AF17C31-A9A2-4EAF-BD75-76BF6159062C}" type="sibTrans" cxnId="{967ACCBA-821C-4010-AEF2-0AD5A4167FE5}">
      <dgm:prSet/>
      <dgm:spPr/>
      <dgm:t>
        <a:bodyPr/>
        <a:lstStyle/>
        <a:p>
          <a:endParaRPr lang="ru-RU" sz="1500"/>
        </a:p>
      </dgm:t>
    </dgm:pt>
    <dgm:pt modelId="{CCA39A4D-7836-44A5-B760-85732F37BB4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По итогам  защиты индивидуальные результаты участников заносятся в рейтинговую таблицу.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E1020BEE-71EA-4917-BC55-7D9CA94A90AD}" type="parTrans" cxnId="{73C3D5E0-FA86-4E43-9A69-036DA685F955}">
      <dgm:prSet/>
      <dgm:spPr/>
      <dgm:t>
        <a:bodyPr/>
        <a:lstStyle/>
        <a:p>
          <a:endParaRPr lang="ru-RU" sz="1500"/>
        </a:p>
      </dgm:t>
    </dgm:pt>
    <dgm:pt modelId="{0108C0C4-894B-45A6-AB64-35DC939EE51F}" type="sibTrans" cxnId="{73C3D5E0-FA86-4E43-9A69-036DA685F955}">
      <dgm:prSet/>
      <dgm:spPr/>
      <dgm:t>
        <a:bodyPr/>
        <a:lstStyle/>
        <a:p>
          <a:endParaRPr lang="ru-RU" sz="1500"/>
        </a:p>
      </dgm:t>
    </dgm:pt>
    <dgm:pt modelId="{7D485C47-725F-4CEF-A570-FBE9938FF10A}" type="pres">
      <dgm:prSet presAssocID="{FE38DF00-B8DA-4FC4-A967-7770E794AB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02770D-8624-4145-8FEC-C51FFF40EBFF}" type="pres">
      <dgm:prSet presAssocID="{232550A5-DC7E-472C-84AD-959F3DCFCCE6}" presName="linNode" presStyleCnt="0"/>
      <dgm:spPr/>
      <dgm:t>
        <a:bodyPr/>
        <a:lstStyle/>
        <a:p>
          <a:endParaRPr lang="ru-RU"/>
        </a:p>
      </dgm:t>
    </dgm:pt>
    <dgm:pt modelId="{B40DE25D-8188-4187-8808-A8AA1B87BB0C}" type="pres">
      <dgm:prSet presAssocID="{232550A5-DC7E-472C-84AD-959F3DCFCCE6}" presName="parentShp" presStyleLbl="node1" presStyleIdx="0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33EA3-922C-4607-B8E9-268435BEC179}" type="pres">
      <dgm:prSet presAssocID="{232550A5-DC7E-472C-84AD-959F3DCFCCE6}" presName="childShp" presStyleLbl="bgAccFollowNode1" presStyleIdx="0" presStyleCnt="7" custScaleX="142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9F37A-B83C-485B-8547-B52C7D7F7216}" type="pres">
      <dgm:prSet presAssocID="{CF47B5FA-355F-4E96-9822-37A14FB290F9}" presName="spacing" presStyleCnt="0"/>
      <dgm:spPr/>
      <dgm:t>
        <a:bodyPr/>
        <a:lstStyle/>
        <a:p>
          <a:endParaRPr lang="ru-RU"/>
        </a:p>
      </dgm:t>
    </dgm:pt>
    <dgm:pt modelId="{5B576E19-9EBD-41D2-BA48-A9D59B8C2E46}" type="pres">
      <dgm:prSet presAssocID="{357560C6-F169-4FED-8ECE-E9C37A83A36C}" presName="linNode" presStyleCnt="0"/>
      <dgm:spPr/>
      <dgm:t>
        <a:bodyPr/>
        <a:lstStyle/>
        <a:p>
          <a:endParaRPr lang="ru-RU"/>
        </a:p>
      </dgm:t>
    </dgm:pt>
    <dgm:pt modelId="{B3232F84-F4E9-433F-ADBB-83FD9211C76A}" type="pres">
      <dgm:prSet presAssocID="{357560C6-F169-4FED-8ECE-E9C37A83A36C}" presName="parentShp" presStyleLbl="node1" presStyleIdx="1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AFA1-1B83-4C10-96EC-E927A63F2803}" type="pres">
      <dgm:prSet presAssocID="{357560C6-F169-4FED-8ECE-E9C37A83A36C}" presName="childShp" presStyleLbl="bgAccFollowNode1" presStyleIdx="1" presStyleCnt="7" custScaleX="142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A829-D625-400C-9DB3-C4F05547DB7F}" type="pres">
      <dgm:prSet presAssocID="{4461C059-9A4A-46AC-BE1B-265A881A1A98}" presName="spacing" presStyleCnt="0"/>
      <dgm:spPr/>
      <dgm:t>
        <a:bodyPr/>
        <a:lstStyle/>
        <a:p>
          <a:endParaRPr lang="ru-RU"/>
        </a:p>
      </dgm:t>
    </dgm:pt>
    <dgm:pt modelId="{DDDE2649-D60D-4905-9CE2-D245657A301A}" type="pres">
      <dgm:prSet presAssocID="{428BAA69-7CC0-42DB-8A26-2408B04F8669}" presName="linNode" presStyleCnt="0"/>
      <dgm:spPr/>
      <dgm:t>
        <a:bodyPr/>
        <a:lstStyle/>
        <a:p>
          <a:endParaRPr lang="ru-RU"/>
        </a:p>
      </dgm:t>
    </dgm:pt>
    <dgm:pt modelId="{C86FFD76-183E-40D3-BF14-C8469A419DD9}" type="pres">
      <dgm:prSet presAssocID="{428BAA69-7CC0-42DB-8A26-2408B04F8669}" presName="parentShp" presStyleLbl="node1" presStyleIdx="2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A71A7-BB00-40F7-82B1-7EFA778C8478}" type="pres">
      <dgm:prSet presAssocID="{428BAA69-7CC0-42DB-8A26-2408B04F8669}" presName="childShp" presStyleLbl="bgAccFollowNode1" presStyleIdx="2" presStyleCnt="7" custScaleX="142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60492-7A6C-4CBE-BC27-B3CE0EE4E0AC}" type="pres">
      <dgm:prSet presAssocID="{6EEE6644-FB82-41FD-A445-B1B1182F4471}" presName="spacing" presStyleCnt="0"/>
      <dgm:spPr/>
      <dgm:t>
        <a:bodyPr/>
        <a:lstStyle/>
        <a:p>
          <a:endParaRPr lang="ru-RU"/>
        </a:p>
      </dgm:t>
    </dgm:pt>
    <dgm:pt modelId="{758DEEBE-1B46-4D15-9866-62F71C95A72B}" type="pres">
      <dgm:prSet presAssocID="{F2EC4F51-C5C3-4B48-B94D-13E6FB64432A}" presName="linNode" presStyleCnt="0"/>
      <dgm:spPr/>
      <dgm:t>
        <a:bodyPr/>
        <a:lstStyle/>
        <a:p>
          <a:endParaRPr lang="ru-RU"/>
        </a:p>
      </dgm:t>
    </dgm:pt>
    <dgm:pt modelId="{F2A27BEF-6642-4651-8960-7F43180089F8}" type="pres">
      <dgm:prSet presAssocID="{F2EC4F51-C5C3-4B48-B94D-13E6FB64432A}" presName="parentShp" presStyleLbl="node1" presStyleIdx="3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539B7-BCC9-47C0-9559-6B6F70C49FC6}" type="pres">
      <dgm:prSet presAssocID="{F2EC4F51-C5C3-4B48-B94D-13E6FB64432A}" presName="childShp" presStyleLbl="bgAccFollowNode1" presStyleIdx="3" presStyleCnt="7" custScaleX="144436" custScaleY="13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D335E-BF1C-40AE-918B-979C1F0B0139}" type="pres">
      <dgm:prSet presAssocID="{40D68A5A-33A6-45DE-B218-5057BB798C81}" presName="spacing" presStyleCnt="0"/>
      <dgm:spPr/>
      <dgm:t>
        <a:bodyPr/>
        <a:lstStyle/>
        <a:p>
          <a:endParaRPr lang="ru-RU"/>
        </a:p>
      </dgm:t>
    </dgm:pt>
    <dgm:pt modelId="{6E53154E-761A-47FD-9961-D11FEBCD6C16}" type="pres">
      <dgm:prSet presAssocID="{AFD80F4A-6F7D-4E2D-A159-DDD01C3A90B4}" presName="linNode" presStyleCnt="0"/>
      <dgm:spPr/>
      <dgm:t>
        <a:bodyPr/>
        <a:lstStyle/>
        <a:p>
          <a:endParaRPr lang="ru-RU"/>
        </a:p>
      </dgm:t>
    </dgm:pt>
    <dgm:pt modelId="{B68020AF-A05D-4B3A-9118-E0F74AF5A81D}" type="pres">
      <dgm:prSet presAssocID="{AFD80F4A-6F7D-4E2D-A159-DDD01C3A90B4}" presName="parentShp" presStyleLbl="node1" presStyleIdx="4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FB4A-6B20-4CB8-96A5-6BD68C6D9784}" type="pres">
      <dgm:prSet presAssocID="{AFD80F4A-6F7D-4E2D-A159-DDD01C3A90B4}" presName="childShp" presStyleLbl="bgAccFollowNode1" presStyleIdx="4" presStyleCnt="7" custScaleX="142189" custScaleY="143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D3BF-3B3C-4DC1-AA06-1222D2876423}" type="pres">
      <dgm:prSet presAssocID="{8507EE93-630C-4FDC-955E-CDACE2082123}" presName="spacing" presStyleCnt="0"/>
      <dgm:spPr/>
      <dgm:t>
        <a:bodyPr/>
        <a:lstStyle/>
        <a:p>
          <a:endParaRPr lang="ru-RU"/>
        </a:p>
      </dgm:t>
    </dgm:pt>
    <dgm:pt modelId="{0DE6C038-974A-4A12-8F60-9E8A5B4E3F44}" type="pres">
      <dgm:prSet presAssocID="{315B8740-7BB7-4E7D-ABD7-FBD8F71DCD56}" presName="linNode" presStyleCnt="0"/>
      <dgm:spPr/>
      <dgm:t>
        <a:bodyPr/>
        <a:lstStyle/>
        <a:p>
          <a:endParaRPr lang="ru-RU"/>
        </a:p>
      </dgm:t>
    </dgm:pt>
    <dgm:pt modelId="{D22BFED7-B17B-4B9E-95E0-BA9C9E0FEEC8}" type="pres">
      <dgm:prSet presAssocID="{315B8740-7BB7-4E7D-ABD7-FBD8F71DCD56}" presName="parentShp" presStyleLbl="node1" presStyleIdx="5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9FFA3-9921-48A0-8ACC-AC8736F1DF55}" type="pres">
      <dgm:prSet presAssocID="{315B8740-7BB7-4E7D-ABD7-FBD8F71DCD56}" presName="childShp" presStyleLbl="bgAccFollowNode1" presStyleIdx="5" presStyleCnt="7" custScaleX="142189" custScaleY="9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7B1B8-A3C7-4730-9603-A12A9B320FCB}" type="pres">
      <dgm:prSet presAssocID="{A0DACAED-69B3-433D-8128-C1545D6D4102}" presName="spacing" presStyleCnt="0"/>
      <dgm:spPr/>
      <dgm:t>
        <a:bodyPr/>
        <a:lstStyle/>
        <a:p>
          <a:endParaRPr lang="ru-RU"/>
        </a:p>
      </dgm:t>
    </dgm:pt>
    <dgm:pt modelId="{E9C8F3A3-ADBA-4EF9-8040-2F07FA92125B}" type="pres">
      <dgm:prSet presAssocID="{8C094EE8-C65C-48B0-A612-2A33F5E4CE44}" presName="linNode" presStyleCnt="0"/>
      <dgm:spPr/>
      <dgm:t>
        <a:bodyPr/>
        <a:lstStyle/>
        <a:p>
          <a:endParaRPr lang="ru-RU"/>
        </a:p>
      </dgm:t>
    </dgm:pt>
    <dgm:pt modelId="{DB604668-B77D-4775-9225-E8DDDE29EEDD}" type="pres">
      <dgm:prSet presAssocID="{8C094EE8-C65C-48B0-A612-2A33F5E4CE44}" presName="parentShp" presStyleLbl="node1" presStyleIdx="6" presStyleCnt="7" custScaleX="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18ACB-F9E3-4B0A-AC63-3AD923CF64E8}" type="pres">
      <dgm:prSet presAssocID="{8C094EE8-C65C-48B0-A612-2A33F5E4CE44}" presName="childShp" presStyleLbl="bgAccFollowNode1" presStyleIdx="6" presStyleCnt="7" custScaleX="142189" custLinFactNeighborY="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EA93E-B2E5-4F46-9908-87BC7FF1B359}" type="presOf" srcId="{B1895B8F-8927-4D79-8D35-FF828FDB1868}" destId="{97C9FFA3-9921-48A0-8ACC-AC8736F1DF55}" srcOrd="0" destOrd="0" presId="urn:microsoft.com/office/officeart/2005/8/layout/vList6"/>
    <dgm:cxn modelId="{FF280DE0-32FB-4B80-B121-02300FC7E399}" type="presOf" srcId="{315B8740-7BB7-4E7D-ABD7-FBD8F71DCD56}" destId="{D22BFED7-B17B-4B9E-95E0-BA9C9E0FEEC8}" srcOrd="0" destOrd="0" presId="urn:microsoft.com/office/officeart/2005/8/layout/vList6"/>
    <dgm:cxn modelId="{9801AC79-F3D4-43FD-9E6F-689A89D9A0D7}" srcId="{FE38DF00-B8DA-4FC4-A967-7770E794AB0D}" destId="{357560C6-F169-4FED-8ECE-E9C37A83A36C}" srcOrd="1" destOrd="0" parTransId="{6A412AA7-A736-4921-85F2-0483CA7D6D04}" sibTransId="{4461C059-9A4A-46AC-BE1B-265A881A1A98}"/>
    <dgm:cxn modelId="{D614DA64-95D1-4B0C-B5AE-BF3E78783D02}" type="presOf" srcId="{AFD80F4A-6F7D-4E2D-A159-DDD01C3A90B4}" destId="{B68020AF-A05D-4B3A-9118-E0F74AF5A81D}" srcOrd="0" destOrd="0" presId="urn:microsoft.com/office/officeart/2005/8/layout/vList6"/>
    <dgm:cxn modelId="{5BDF600E-AF8E-4F9F-B6FD-C58AA0A966A3}" type="presOf" srcId="{232550A5-DC7E-472C-84AD-959F3DCFCCE6}" destId="{B40DE25D-8188-4187-8808-A8AA1B87BB0C}" srcOrd="0" destOrd="0" presId="urn:microsoft.com/office/officeart/2005/8/layout/vList6"/>
    <dgm:cxn modelId="{15D9F564-740A-481C-ACE4-F2A21F1D5B53}" srcId="{FE38DF00-B8DA-4FC4-A967-7770E794AB0D}" destId="{AFD80F4A-6F7D-4E2D-A159-DDD01C3A90B4}" srcOrd="4" destOrd="0" parTransId="{1413D478-01D5-4976-AF0B-930C03D9303A}" sibTransId="{8507EE93-630C-4FDC-955E-CDACE2082123}"/>
    <dgm:cxn modelId="{D98FB7D3-BA51-4AB2-A86D-1A01B62BEA80}" type="presOf" srcId="{9C996354-B214-47C0-A55B-42A47CC8B60B}" destId="{81933EA3-922C-4607-B8E9-268435BEC179}" srcOrd="0" destOrd="0" presId="urn:microsoft.com/office/officeart/2005/8/layout/vList6"/>
    <dgm:cxn modelId="{137DE7F3-26E2-4B3B-B6BB-E1D0C98A8688}" type="presOf" srcId="{9C13F2BB-19FA-42C1-840A-DC593E28C75E}" destId="{AE3539B7-BCC9-47C0-9559-6B6F70C49FC6}" srcOrd="0" destOrd="0" presId="urn:microsoft.com/office/officeart/2005/8/layout/vList6"/>
    <dgm:cxn modelId="{D779B7B5-3207-48FF-BF8A-C8D6A72129A8}" type="presOf" srcId="{172BA47A-064C-4C52-A538-B11D2E30F906}" destId="{F7EFFB4A-6B20-4CB8-96A5-6BD68C6D9784}" srcOrd="0" destOrd="0" presId="urn:microsoft.com/office/officeart/2005/8/layout/vList6"/>
    <dgm:cxn modelId="{61398665-AF00-4D4A-8334-8AD00C60DC17}" type="presOf" srcId="{E56A15AD-24A7-4BE1-946A-1F9DDC7C753C}" destId="{1E72AFA1-1B83-4C10-96EC-E927A63F2803}" srcOrd="0" destOrd="0" presId="urn:microsoft.com/office/officeart/2005/8/layout/vList6"/>
    <dgm:cxn modelId="{6D23236F-8ABC-4C4D-B9CB-1B7FA6070875}" srcId="{FE38DF00-B8DA-4FC4-A967-7770E794AB0D}" destId="{428BAA69-7CC0-42DB-8A26-2408B04F8669}" srcOrd="2" destOrd="0" parTransId="{BA32D78B-C393-48ED-973A-3E4187B1EE95}" sibTransId="{6EEE6644-FB82-41FD-A445-B1B1182F4471}"/>
    <dgm:cxn modelId="{73C3D5E0-FA86-4E43-9A69-036DA685F955}" srcId="{8C094EE8-C65C-48B0-A612-2A33F5E4CE44}" destId="{CCA39A4D-7836-44A5-B760-85732F37BB49}" srcOrd="0" destOrd="0" parTransId="{E1020BEE-71EA-4917-BC55-7D9CA94A90AD}" sibTransId="{0108C0C4-894B-45A6-AB64-35DC939EE51F}"/>
    <dgm:cxn modelId="{25B1CBC0-A9E4-4126-B0EA-DECD41EAE816}" type="presOf" srcId="{428BAA69-7CC0-42DB-8A26-2408B04F8669}" destId="{C86FFD76-183E-40D3-BF14-C8469A419DD9}" srcOrd="0" destOrd="0" presId="urn:microsoft.com/office/officeart/2005/8/layout/vList6"/>
    <dgm:cxn modelId="{F0DE5330-A9DF-4631-8E66-4712AD33337C}" srcId="{357560C6-F169-4FED-8ECE-E9C37A83A36C}" destId="{E56A15AD-24A7-4BE1-946A-1F9DDC7C753C}" srcOrd="0" destOrd="0" parTransId="{C2421A75-3471-464E-80ED-8C61BBC14DD4}" sibTransId="{FBD37214-5559-402D-A605-53B61885A3ED}"/>
    <dgm:cxn modelId="{A4911FF9-6DB8-499C-8C1A-889D2722823A}" type="presOf" srcId="{CCA39A4D-7836-44A5-B760-85732F37BB49}" destId="{F4318ACB-F9E3-4B0A-AC63-3AD923CF64E8}" srcOrd="0" destOrd="0" presId="urn:microsoft.com/office/officeart/2005/8/layout/vList6"/>
    <dgm:cxn modelId="{25F6812E-D6F7-4DE0-A87D-334A90440A54}" type="presOf" srcId="{8C094EE8-C65C-48B0-A612-2A33F5E4CE44}" destId="{DB604668-B77D-4775-9225-E8DDDE29EEDD}" srcOrd="0" destOrd="0" presId="urn:microsoft.com/office/officeart/2005/8/layout/vList6"/>
    <dgm:cxn modelId="{42452F4E-0785-45E2-99F2-C99A23200B77}" srcId="{FE38DF00-B8DA-4FC4-A967-7770E794AB0D}" destId="{315B8740-7BB7-4E7D-ABD7-FBD8F71DCD56}" srcOrd="5" destOrd="0" parTransId="{28A8E44F-9726-402F-8E1D-D68E1C55D8AD}" sibTransId="{A0DACAED-69B3-433D-8128-C1545D6D4102}"/>
    <dgm:cxn modelId="{343A15C6-E768-4A71-8CD5-C3C8192C1FDA}" srcId="{428BAA69-7CC0-42DB-8A26-2408B04F8669}" destId="{D02543AC-7DCA-465C-99BA-D7094CEC0CC2}" srcOrd="0" destOrd="0" parTransId="{97FF9DDF-D6F5-439F-A2A2-A3450BB8E889}" sibTransId="{3713F190-C1C3-4C64-B940-7BAD39C23572}"/>
    <dgm:cxn modelId="{28F60DFA-1806-4101-BB5E-44170847704A}" type="presOf" srcId="{357560C6-F169-4FED-8ECE-E9C37A83A36C}" destId="{B3232F84-F4E9-433F-ADBB-83FD9211C76A}" srcOrd="0" destOrd="0" presId="urn:microsoft.com/office/officeart/2005/8/layout/vList6"/>
    <dgm:cxn modelId="{54C2224D-4F5A-4BD6-839B-5717548CB480}" srcId="{F2EC4F51-C5C3-4B48-B94D-13E6FB64432A}" destId="{9C13F2BB-19FA-42C1-840A-DC593E28C75E}" srcOrd="0" destOrd="0" parTransId="{C6BC1814-4C22-4873-876E-B7502E27BDC8}" sibTransId="{A3950C5F-C7B8-45ED-A31E-4ABE23115CEB}"/>
    <dgm:cxn modelId="{5C2B1EA8-EB84-4CBA-8A62-5A4FE63EF253}" srcId="{FE38DF00-B8DA-4FC4-A967-7770E794AB0D}" destId="{232550A5-DC7E-472C-84AD-959F3DCFCCE6}" srcOrd="0" destOrd="0" parTransId="{83041EF9-4D37-44F1-9C2B-4B5B8BB4B255}" sibTransId="{CF47B5FA-355F-4E96-9822-37A14FB290F9}"/>
    <dgm:cxn modelId="{8E6C2219-BF47-42E9-BB61-9105B3CBBAEB}" type="presOf" srcId="{D02543AC-7DCA-465C-99BA-D7094CEC0CC2}" destId="{9F9A71A7-BB00-40F7-82B1-7EFA778C8478}" srcOrd="0" destOrd="0" presId="urn:microsoft.com/office/officeart/2005/8/layout/vList6"/>
    <dgm:cxn modelId="{F63B4DAE-7B0D-4FD2-9A06-72F2F60D772F}" type="presOf" srcId="{FE38DF00-B8DA-4FC4-A967-7770E794AB0D}" destId="{7D485C47-725F-4CEF-A570-FBE9938FF10A}" srcOrd="0" destOrd="0" presId="urn:microsoft.com/office/officeart/2005/8/layout/vList6"/>
    <dgm:cxn modelId="{A54DD87A-0D51-4172-A1A1-71C1FF5F33F2}" srcId="{FE38DF00-B8DA-4FC4-A967-7770E794AB0D}" destId="{F2EC4F51-C5C3-4B48-B94D-13E6FB64432A}" srcOrd="3" destOrd="0" parTransId="{BBF20EBA-9624-41E7-93BE-E55D7B5970AC}" sibTransId="{40D68A5A-33A6-45DE-B218-5057BB798C81}"/>
    <dgm:cxn modelId="{2392BA1F-1BE7-4998-9989-4E562FBCFE20}" type="presOf" srcId="{F2EC4F51-C5C3-4B48-B94D-13E6FB64432A}" destId="{F2A27BEF-6642-4651-8960-7F43180089F8}" srcOrd="0" destOrd="0" presId="urn:microsoft.com/office/officeart/2005/8/layout/vList6"/>
    <dgm:cxn modelId="{7B07B376-9EFF-476D-B88A-9576C2B21A77}" srcId="{AFD80F4A-6F7D-4E2D-A159-DDD01C3A90B4}" destId="{172BA47A-064C-4C52-A538-B11D2E30F906}" srcOrd="0" destOrd="0" parTransId="{F3E28DE8-6054-483E-8054-66D5CB798B4C}" sibTransId="{E3AE1CA2-2F7B-47E8-B5BD-88682160F762}"/>
    <dgm:cxn modelId="{967ACCBA-821C-4010-AEF2-0AD5A4167FE5}" srcId="{315B8740-7BB7-4E7D-ABD7-FBD8F71DCD56}" destId="{B1895B8F-8927-4D79-8D35-FF828FDB1868}" srcOrd="0" destOrd="0" parTransId="{AB5B9127-8E9F-49E5-9524-8A7F04339E5C}" sibTransId="{2AF17C31-A9A2-4EAF-BD75-76BF6159062C}"/>
    <dgm:cxn modelId="{0CF1A783-3692-409D-923B-6C0649F10FAF}" srcId="{FE38DF00-B8DA-4FC4-A967-7770E794AB0D}" destId="{8C094EE8-C65C-48B0-A612-2A33F5E4CE44}" srcOrd="6" destOrd="0" parTransId="{2AE86542-E35A-4156-B1D0-4A01AD7BF030}" sibTransId="{68C3696B-8C22-469F-A3FE-9CDBE96F593E}"/>
    <dgm:cxn modelId="{9B5493C6-9633-4961-966C-437CBDD2C8D8}" srcId="{232550A5-DC7E-472C-84AD-959F3DCFCCE6}" destId="{9C996354-B214-47C0-A55B-42A47CC8B60B}" srcOrd="0" destOrd="0" parTransId="{20C1F514-D3B8-47FF-A0F6-651DE92D9E80}" sibTransId="{3FA71D18-05B3-4FAE-B4E1-AF6F3C2B5A31}"/>
    <dgm:cxn modelId="{E64A4906-4630-4F14-A26D-C1D12094876E}" type="presParOf" srcId="{7D485C47-725F-4CEF-A570-FBE9938FF10A}" destId="{C302770D-8624-4145-8FEC-C51FFF40EBFF}" srcOrd="0" destOrd="0" presId="urn:microsoft.com/office/officeart/2005/8/layout/vList6"/>
    <dgm:cxn modelId="{98C7F62E-E85D-40B5-970F-F7DAF5F1C8D0}" type="presParOf" srcId="{C302770D-8624-4145-8FEC-C51FFF40EBFF}" destId="{B40DE25D-8188-4187-8808-A8AA1B87BB0C}" srcOrd="0" destOrd="0" presId="urn:microsoft.com/office/officeart/2005/8/layout/vList6"/>
    <dgm:cxn modelId="{C989C4CF-227B-4E46-BF5B-76682E3D1951}" type="presParOf" srcId="{C302770D-8624-4145-8FEC-C51FFF40EBFF}" destId="{81933EA3-922C-4607-B8E9-268435BEC179}" srcOrd="1" destOrd="0" presId="urn:microsoft.com/office/officeart/2005/8/layout/vList6"/>
    <dgm:cxn modelId="{D8A9B50E-F313-4A0D-BDCA-30A7E8FB51B4}" type="presParOf" srcId="{7D485C47-725F-4CEF-A570-FBE9938FF10A}" destId="{ACB9F37A-B83C-485B-8547-B52C7D7F7216}" srcOrd="1" destOrd="0" presId="urn:microsoft.com/office/officeart/2005/8/layout/vList6"/>
    <dgm:cxn modelId="{D533D26E-F8AE-43F6-AAB5-2B66ED11E806}" type="presParOf" srcId="{7D485C47-725F-4CEF-A570-FBE9938FF10A}" destId="{5B576E19-9EBD-41D2-BA48-A9D59B8C2E46}" srcOrd="2" destOrd="0" presId="urn:microsoft.com/office/officeart/2005/8/layout/vList6"/>
    <dgm:cxn modelId="{9CE5355D-E80D-40DF-8BF9-1A13F6172D35}" type="presParOf" srcId="{5B576E19-9EBD-41D2-BA48-A9D59B8C2E46}" destId="{B3232F84-F4E9-433F-ADBB-83FD9211C76A}" srcOrd="0" destOrd="0" presId="urn:microsoft.com/office/officeart/2005/8/layout/vList6"/>
    <dgm:cxn modelId="{39CE308D-0BDD-47F7-B31C-10B5DDFA72ED}" type="presParOf" srcId="{5B576E19-9EBD-41D2-BA48-A9D59B8C2E46}" destId="{1E72AFA1-1B83-4C10-96EC-E927A63F2803}" srcOrd="1" destOrd="0" presId="urn:microsoft.com/office/officeart/2005/8/layout/vList6"/>
    <dgm:cxn modelId="{C9A560E1-BE33-4C3B-A2A2-4B2757633241}" type="presParOf" srcId="{7D485C47-725F-4CEF-A570-FBE9938FF10A}" destId="{8960A829-D625-400C-9DB3-C4F05547DB7F}" srcOrd="3" destOrd="0" presId="urn:microsoft.com/office/officeart/2005/8/layout/vList6"/>
    <dgm:cxn modelId="{75A6F7FA-7A03-49A4-A65A-24F05A4F1F70}" type="presParOf" srcId="{7D485C47-725F-4CEF-A570-FBE9938FF10A}" destId="{DDDE2649-D60D-4905-9CE2-D245657A301A}" srcOrd="4" destOrd="0" presId="urn:microsoft.com/office/officeart/2005/8/layout/vList6"/>
    <dgm:cxn modelId="{4BEFF1B2-2FDD-4AA8-ADB1-359E270A3FAB}" type="presParOf" srcId="{DDDE2649-D60D-4905-9CE2-D245657A301A}" destId="{C86FFD76-183E-40D3-BF14-C8469A419DD9}" srcOrd="0" destOrd="0" presId="urn:microsoft.com/office/officeart/2005/8/layout/vList6"/>
    <dgm:cxn modelId="{078DE7BF-38F0-45FF-8548-2D1FC433FEBF}" type="presParOf" srcId="{DDDE2649-D60D-4905-9CE2-D245657A301A}" destId="{9F9A71A7-BB00-40F7-82B1-7EFA778C8478}" srcOrd="1" destOrd="0" presId="urn:microsoft.com/office/officeart/2005/8/layout/vList6"/>
    <dgm:cxn modelId="{6180DD44-277B-4BCF-9D77-138543EC60E3}" type="presParOf" srcId="{7D485C47-725F-4CEF-A570-FBE9938FF10A}" destId="{34160492-7A6C-4CBE-BC27-B3CE0EE4E0AC}" srcOrd="5" destOrd="0" presId="urn:microsoft.com/office/officeart/2005/8/layout/vList6"/>
    <dgm:cxn modelId="{0A3F2C5D-FC13-4E70-93F4-FCA2762A6620}" type="presParOf" srcId="{7D485C47-725F-4CEF-A570-FBE9938FF10A}" destId="{758DEEBE-1B46-4D15-9866-62F71C95A72B}" srcOrd="6" destOrd="0" presId="urn:microsoft.com/office/officeart/2005/8/layout/vList6"/>
    <dgm:cxn modelId="{E32B0904-17C8-4117-A2F7-430C7D5E89D9}" type="presParOf" srcId="{758DEEBE-1B46-4D15-9866-62F71C95A72B}" destId="{F2A27BEF-6642-4651-8960-7F43180089F8}" srcOrd="0" destOrd="0" presId="urn:microsoft.com/office/officeart/2005/8/layout/vList6"/>
    <dgm:cxn modelId="{5035F800-9871-45EB-B658-3E87F005B476}" type="presParOf" srcId="{758DEEBE-1B46-4D15-9866-62F71C95A72B}" destId="{AE3539B7-BCC9-47C0-9559-6B6F70C49FC6}" srcOrd="1" destOrd="0" presId="urn:microsoft.com/office/officeart/2005/8/layout/vList6"/>
    <dgm:cxn modelId="{49057B29-F2D8-411D-9276-FD8280215FC4}" type="presParOf" srcId="{7D485C47-725F-4CEF-A570-FBE9938FF10A}" destId="{54BD335E-BF1C-40AE-918B-979C1F0B0139}" srcOrd="7" destOrd="0" presId="urn:microsoft.com/office/officeart/2005/8/layout/vList6"/>
    <dgm:cxn modelId="{91ED59E6-0C59-49FE-9DBF-08FB1B644B11}" type="presParOf" srcId="{7D485C47-725F-4CEF-A570-FBE9938FF10A}" destId="{6E53154E-761A-47FD-9961-D11FEBCD6C16}" srcOrd="8" destOrd="0" presId="urn:microsoft.com/office/officeart/2005/8/layout/vList6"/>
    <dgm:cxn modelId="{90E9E1EF-BFF5-43E4-9192-3AF19A4F3D6D}" type="presParOf" srcId="{6E53154E-761A-47FD-9961-D11FEBCD6C16}" destId="{B68020AF-A05D-4B3A-9118-E0F74AF5A81D}" srcOrd="0" destOrd="0" presId="urn:microsoft.com/office/officeart/2005/8/layout/vList6"/>
    <dgm:cxn modelId="{F2A62DBC-F888-4D90-8523-8D9BB923987C}" type="presParOf" srcId="{6E53154E-761A-47FD-9961-D11FEBCD6C16}" destId="{F7EFFB4A-6B20-4CB8-96A5-6BD68C6D9784}" srcOrd="1" destOrd="0" presId="urn:microsoft.com/office/officeart/2005/8/layout/vList6"/>
    <dgm:cxn modelId="{DEF79A58-2DCF-443E-A647-510E587BB819}" type="presParOf" srcId="{7D485C47-725F-4CEF-A570-FBE9938FF10A}" destId="{A1F1D3BF-3B3C-4DC1-AA06-1222D2876423}" srcOrd="9" destOrd="0" presId="urn:microsoft.com/office/officeart/2005/8/layout/vList6"/>
    <dgm:cxn modelId="{A9BC5B36-BAA3-4487-B5D7-21BF82C45138}" type="presParOf" srcId="{7D485C47-725F-4CEF-A570-FBE9938FF10A}" destId="{0DE6C038-974A-4A12-8F60-9E8A5B4E3F44}" srcOrd="10" destOrd="0" presId="urn:microsoft.com/office/officeart/2005/8/layout/vList6"/>
    <dgm:cxn modelId="{2E3632F8-FDE4-4FA9-A05E-A79E519E3936}" type="presParOf" srcId="{0DE6C038-974A-4A12-8F60-9E8A5B4E3F44}" destId="{D22BFED7-B17B-4B9E-95E0-BA9C9E0FEEC8}" srcOrd="0" destOrd="0" presId="urn:microsoft.com/office/officeart/2005/8/layout/vList6"/>
    <dgm:cxn modelId="{4A16F939-7D18-421A-83F1-F8606F5232E3}" type="presParOf" srcId="{0DE6C038-974A-4A12-8F60-9E8A5B4E3F44}" destId="{97C9FFA3-9921-48A0-8ACC-AC8736F1DF55}" srcOrd="1" destOrd="0" presId="urn:microsoft.com/office/officeart/2005/8/layout/vList6"/>
    <dgm:cxn modelId="{AE28F82D-2CBE-457C-AA14-F1FF5C11827A}" type="presParOf" srcId="{7D485C47-725F-4CEF-A570-FBE9938FF10A}" destId="{1727B1B8-A3C7-4730-9603-A12A9B320FCB}" srcOrd="11" destOrd="0" presId="urn:microsoft.com/office/officeart/2005/8/layout/vList6"/>
    <dgm:cxn modelId="{01FC1B7A-E35D-4EF6-8ADB-A5165A6E949E}" type="presParOf" srcId="{7D485C47-725F-4CEF-A570-FBE9938FF10A}" destId="{E9C8F3A3-ADBA-4EF9-8040-2F07FA92125B}" srcOrd="12" destOrd="0" presId="urn:microsoft.com/office/officeart/2005/8/layout/vList6"/>
    <dgm:cxn modelId="{082AA823-FA3B-4696-A853-ED0E6714887C}" type="presParOf" srcId="{E9C8F3A3-ADBA-4EF9-8040-2F07FA92125B}" destId="{DB604668-B77D-4775-9225-E8DDDE29EEDD}" srcOrd="0" destOrd="0" presId="urn:microsoft.com/office/officeart/2005/8/layout/vList6"/>
    <dgm:cxn modelId="{8A3BFD10-7840-432F-BB3F-283B1CD6E318}" type="presParOf" srcId="{E9C8F3A3-ADBA-4EF9-8040-2F07FA92125B}" destId="{F4318ACB-F9E3-4B0A-AC63-3AD923CF64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479D9-A20D-49F9-BED3-9E3D091EC98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244F8-193C-430E-A190-EECD16965BB3}">
      <dgm:prSet/>
      <dgm:spPr/>
      <dgm:t>
        <a:bodyPr/>
        <a:lstStyle/>
        <a:p>
          <a:pPr rtl="0"/>
          <a:r>
            <a:rPr lang="ru-RU" b="1" dirty="0" smtClean="0"/>
            <a:t>1</a:t>
          </a:r>
          <a:endParaRPr lang="ru-RU" b="1" dirty="0"/>
        </a:p>
      </dgm:t>
    </dgm:pt>
    <dgm:pt modelId="{0C906FE8-D490-4E05-BA78-88128008CE87}" type="parTrans" cxnId="{E8E417F6-02E3-4F2D-9D68-8F73E9621448}">
      <dgm:prSet/>
      <dgm:spPr/>
      <dgm:t>
        <a:bodyPr/>
        <a:lstStyle/>
        <a:p>
          <a:endParaRPr lang="ru-RU"/>
        </a:p>
      </dgm:t>
    </dgm:pt>
    <dgm:pt modelId="{754CBD75-7DE2-46BE-A4EC-68B79F475B83}" type="sibTrans" cxnId="{E8E417F6-02E3-4F2D-9D68-8F73E9621448}">
      <dgm:prSet/>
      <dgm:spPr/>
      <dgm:t>
        <a:bodyPr/>
        <a:lstStyle/>
        <a:p>
          <a:endParaRPr lang="ru-RU"/>
        </a:p>
      </dgm:t>
    </dgm:pt>
    <dgm:pt modelId="{60099990-14AF-4CF6-A3E7-18C731E62085}">
      <dgm:prSet/>
      <dgm:spPr/>
      <dgm:t>
        <a:bodyPr/>
        <a:lstStyle/>
        <a:p>
          <a:pPr rtl="0"/>
          <a:r>
            <a:rPr lang="ru-RU" b="1" dirty="0" smtClean="0"/>
            <a:t>2</a:t>
          </a:r>
          <a:endParaRPr lang="ru-RU" b="1" dirty="0"/>
        </a:p>
      </dgm:t>
    </dgm:pt>
    <dgm:pt modelId="{DF07CE9E-ACE5-4A7A-A1FE-3FD45F3850FA}" type="parTrans" cxnId="{1E64A3F4-657F-455C-98E8-D315BC410617}">
      <dgm:prSet/>
      <dgm:spPr/>
      <dgm:t>
        <a:bodyPr/>
        <a:lstStyle/>
        <a:p>
          <a:endParaRPr lang="ru-RU"/>
        </a:p>
      </dgm:t>
    </dgm:pt>
    <dgm:pt modelId="{F2209012-A436-4991-8650-FB6AE57C86F1}" type="sibTrans" cxnId="{1E64A3F4-657F-455C-98E8-D315BC410617}">
      <dgm:prSet/>
      <dgm:spPr/>
      <dgm:t>
        <a:bodyPr/>
        <a:lstStyle/>
        <a:p>
          <a:endParaRPr lang="ru-RU"/>
        </a:p>
      </dgm:t>
    </dgm:pt>
    <dgm:pt modelId="{EF430558-2C1F-41AB-A21A-1BE9D7F5D42E}">
      <dgm:prSet/>
      <dgm:spPr/>
      <dgm:t>
        <a:bodyPr/>
        <a:lstStyle/>
        <a:p>
          <a:pPr rtl="0"/>
          <a:r>
            <a:rPr lang="ru-RU" b="1" dirty="0" smtClean="0"/>
            <a:t>3</a:t>
          </a:r>
          <a:endParaRPr lang="ru-RU" b="1" dirty="0"/>
        </a:p>
      </dgm:t>
    </dgm:pt>
    <dgm:pt modelId="{67546823-1D44-45A5-A489-DDE4EBAA0FCA}" type="parTrans" cxnId="{28995EC1-62CD-4E46-9A2C-0DF28322A83A}">
      <dgm:prSet/>
      <dgm:spPr/>
      <dgm:t>
        <a:bodyPr/>
        <a:lstStyle/>
        <a:p>
          <a:endParaRPr lang="ru-RU"/>
        </a:p>
      </dgm:t>
    </dgm:pt>
    <dgm:pt modelId="{34E2B7D8-37A3-4AE9-BB33-CB771E1EE022}" type="sibTrans" cxnId="{28995EC1-62CD-4E46-9A2C-0DF28322A83A}">
      <dgm:prSet/>
      <dgm:spPr/>
      <dgm:t>
        <a:bodyPr/>
        <a:lstStyle/>
        <a:p>
          <a:endParaRPr lang="ru-RU"/>
        </a:p>
      </dgm:t>
    </dgm:pt>
    <dgm:pt modelId="{403EEC0C-C979-451B-8EE3-808C518C8907}">
      <dgm:prSet/>
      <dgm:spPr/>
      <dgm:t>
        <a:bodyPr/>
        <a:lstStyle/>
        <a:p>
          <a:pPr rtl="0"/>
          <a:r>
            <a:rPr lang="ru-RU" b="1" dirty="0" smtClean="0"/>
            <a:t>4</a:t>
          </a:r>
          <a:endParaRPr lang="ru-RU" b="1" dirty="0"/>
        </a:p>
      </dgm:t>
    </dgm:pt>
    <dgm:pt modelId="{BC1BA71E-B690-4809-A3FC-82F2F6ABEAA2}" type="parTrans" cxnId="{9EC339EE-9A42-4055-B2D9-DDC7626704BF}">
      <dgm:prSet/>
      <dgm:spPr/>
      <dgm:t>
        <a:bodyPr/>
        <a:lstStyle/>
        <a:p>
          <a:endParaRPr lang="ru-RU"/>
        </a:p>
      </dgm:t>
    </dgm:pt>
    <dgm:pt modelId="{F274B630-B1D2-4DA0-A0F9-BCC676ECAE0B}" type="sibTrans" cxnId="{9EC339EE-9A42-4055-B2D9-DDC7626704BF}">
      <dgm:prSet/>
      <dgm:spPr/>
      <dgm:t>
        <a:bodyPr/>
        <a:lstStyle/>
        <a:p>
          <a:endParaRPr lang="ru-RU"/>
        </a:p>
      </dgm:t>
    </dgm:pt>
    <dgm:pt modelId="{D031AF4E-9001-4316-98A5-01867646B241}">
      <dgm:prSet/>
      <dgm:spPr/>
      <dgm:t>
        <a:bodyPr/>
        <a:lstStyle/>
        <a:p>
          <a:pPr rtl="0"/>
          <a:r>
            <a:rPr lang="ru-RU" b="1" dirty="0" smtClean="0"/>
            <a:t>5</a:t>
          </a:r>
          <a:endParaRPr lang="ru-RU" b="1" dirty="0"/>
        </a:p>
      </dgm:t>
    </dgm:pt>
    <dgm:pt modelId="{CFA97FC2-AD3D-4BEC-AFAD-A6F3E27AA60B}" type="parTrans" cxnId="{9E469298-9E82-45DF-B0C9-FBD9B38F4B7D}">
      <dgm:prSet/>
      <dgm:spPr/>
      <dgm:t>
        <a:bodyPr/>
        <a:lstStyle/>
        <a:p>
          <a:endParaRPr lang="ru-RU"/>
        </a:p>
      </dgm:t>
    </dgm:pt>
    <dgm:pt modelId="{D5426B5F-E7CB-4920-91DE-3921C7BA07FB}" type="sibTrans" cxnId="{9E469298-9E82-45DF-B0C9-FBD9B38F4B7D}">
      <dgm:prSet/>
      <dgm:spPr/>
      <dgm:t>
        <a:bodyPr/>
        <a:lstStyle/>
        <a:p>
          <a:endParaRPr lang="ru-RU"/>
        </a:p>
      </dgm:t>
    </dgm:pt>
    <dgm:pt modelId="{AC1F6A86-B58A-4879-A355-CB1BF223B867}">
      <dgm:prSet/>
      <dgm:spPr/>
      <dgm:t>
        <a:bodyPr/>
        <a:lstStyle/>
        <a:p>
          <a:pPr rtl="0"/>
          <a:r>
            <a:rPr lang="ru-RU" b="1" dirty="0" smtClean="0"/>
            <a:t>6</a:t>
          </a:r>
        </a:p>
      </dgm:t>
    </dgm:pt>
    <dgm:pt modelId="{4F2B77EA-1FBC-4AD4-B138-0B449977B00A}" type="parTrans" cxnId="{36CEE792-5F5B-4523-9A9B-5B7819C0771C}">
      <dgm:prSet/>
      <dgm:spPr/>
      <dgm:t>
        <a:bodyPr/>
        <a:lstStyle/>
        <a:p>
          <a:endParaRPr lang="ru-RU"/>
        </a:p>
      </dgm:t>
    </dgm:pt>
    <dgm:pt modelId="{21322C71-A5DD-4E02-943B-4906C83D31C5}" type="sibTrans" cxnId="{36CEE792-5F5B-4523-9A9B-5B7819C0771C}">
      <dgm:prSet/>
      <dgm:spPr/>
      <dgm:t>
        <a:bodyPr/>
        <a:lstStyle/>
        <a:p>
          <a:endParaRPr lang="ru-RU"/>
        </a:p>
      </dgm:t>
    </dgm:pt>
    <dgm:pt modelId="{3BA616A7-C9C6-4847-BC0C-2E492B867CAC}">
      <dgm:prSet/>
      <dgm:spPr/>
      <dgm:t>
        <a:bodyPr/>
        <a:lstStyle/>
        <a:p>
          <a:pPr rtl="0"/>
          <a:r>
            <a:rPr lang="ru-RU" b="1" dirty="0" smtClean="0"/>
            <a:t>7</a:t>
          </a:r>
        </a:p>
      </dgm:t>
    </dgm:pt>
    <dgm:pt modelId="{76C014EF-44E7-4B32-971B-4139731E6ED9}" type="parTrans" cxnId="{1D2051B5-40BE-4629-864F-FE0C4F68C752}">
      <dgm:prSet/>
      <dgm:spPr/>
      <dgm:t>
        <a:bodyPr/>
        <a:lstStyle/>
        <a:p>
          <a:endParaRPr lang="ru-RU"/>
        </a:p>
      </dgm:t>
    </dgm:pt>
    <dgm:pt modelId="{5A457F37-3F98-40B9-AE4E-87689239F488}" type="sibTrans" cxnId="{1D2051B5-40BE-4629-864F-FE0C4F68C752}">
      <dgm:prSet/>
      <dgm:spPr/>
      <dgm:t>
        <a:bodyPr/>
        <a:lstStyle/>
        <a:p>
          <a:endParaRPr lang="ru-RU"/>
        </a:p>
      </dgm:t>
    </dgm:pt>
    <dgm:pt modelId="{E5BFF9DD-9E6D-4ACE-8070-F48F68AF693D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Актуальность темы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652AA0-831C-48FD-915B-08583F70C7A4}" type="parTrans" cxnId="{C99E6EC2-F3E2-4E2C-9CE0-CD80C96DC5DB}">
      <dgm:prSet/>
      <dgm:spPr/>
      <dgm:t>
        <a:bodyPr/>
        <a:lstStyle/>
        <a:p>
          <a:endParaRPr lang="ru-RU"/>
        </a:p>
      </dgm:t>
    </dgm:pt>
    <dgm:pt modelId="{62CD1094-AEDA-47F0-9966-C6FA40FCBCCE}" type="sibTrans" cxnId="{C99E6EC2-F3E2-4E2C-9CE0-CD80C96DC5DB}">
      <dgm:prSet/>
      <dgm:spPr/>
      <dgm:t>
        <a:bodyPr/>
        <a:lstStyle/>
        <a:p>
          <a:endParaRPr lang="ru-RU"/>
        </a:p>
      </dgm:t>
    </dgm:pt>
    <dgm:pt modelId="{3D3306F4-1A05-47CA-BBD5-2A71D3EFC122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Новизна решаемой задачи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E27068-B446-41C9-BB19-93CE214E4671}" type="parTrans" cxnId="{D4787C88-EA98-4777-85D4-4B54C4519F42}">
      <dgm:prSet/>
      <dgm:spPr/>
      <dgm:t>
        <a:bodyPr/>
        <a:lstStyle/>
        <a:p>
          <a:endParaRPr lang="ru-RU"/>
        </a:p>
      </dgm:t>
    </dgm:pt>
    <dgm:pt modelId="{2E410B17-7D47-415D-90F3-6FFED1580E0B}" type="sibTrans" cxnId="{D4787C88-EA98-4777-85D4-4B54C4519F42}">
      <dgm:prSet/>
      <dgm:spPr/>
      <dgm:t>
        <a:bodyPr/>
        <a:lstStyle/>
        <a:p>
          <a:endParaRPr lang="ru-RU"/>
        </a:p>
      </dgm:t>
    </dgm:pt>
    <dgm:pt modelId="{CD073011-10EA-4BC1-96C1-633C465A45C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Оригинальность методов решения задачи, исследования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F3EA6A-95F7-4A67-9B97-ACF4B8816151}" type="parTrans" cxnId="{9DAF4E62-D644-404C-8728-93BDD7E76F3C}">
      <dgm:prSet/>
      <dgm:spPr/>
      <dgm:t>
        <a:bodyPr/>
        <a:lstStyle/>
        <a:p>
          <a:endParaRPr lang="ru-RU"/>
        </a:p>
      </dgm:t>
    </dgm:pt>
    <dgm:pt modelId="{7738DD3A-BB91-4EF9-A4FC-3A9F7A615446}" type="sibTrans" cxnId="{9DAF4E62-D644-404C-8728-93BDD7E76F3C}">
      <dgm:prSet/>
      <dgm:spPr/>
      <dgm:t>
        <a:bodyPr/>
        <a:lstStyle/>
        <a:p>
          <a:endParaRPr lang="ru-RU"/>
        </a:p>
      </dgm:t>
    </dgm:pt>
    <dgm:pt modelId="{81D2ADB0-A1D9-45D7-98CB-EE5E39DB4338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Научное и практическое значение результатов темы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48B7FA8-C9FF-4F04-B928-38DB752A1A09}" type="parTrans" cxnId="{FFFA79FC-E06D-4D73-95B6-D605DB5FC835}">
      <dgm:prSet/>
      <dgm:spPr/>
      <dgm:t>
        <a:bodyPr/>
        <a:lstStyle/>
        <a:p>
          <a:endParaRPr lang="ru-RU"/>
        </a:p>
      </dgm:t>
    </dgm:pt>
    <dgm:pt modelId="{66ABF945-2BB9-41EB-B062-FE2EAA84F082}" type="sibTrans" cxnId="{FFFA79FC-E06D-4D73-95B6-D605DB5FC835}">
      <dgm:prSet/>
      <dgm:spPr/>
      <dgm:t>
        <a:bodyPr/>
        <a:lstStyle/>
        <a:p>
          <a:endParaRPr lang="ru-RU"/>
        </a:p>
      </dgm:t>
    </dgm:pt>
    <dgm:pt modelId="{4BE35DED-9543-456D-8156-49460966862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Изложение доклада и эрудированность автора в рассматриваемой области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AB9EF91-9619-432B-81DD-F6865277EDC7}" type="parTrans" cxnId="{292A724F-B897-4321-9F4D-C4A12700306C}">
      <dgm:prSet/>
      <dgm:spPr/>
      <dgm:t>
        <a:bodyPr/>
        <a:lstStyle/>
        <a:p>
          <a:endParaRPr lang="ru-RU"/>
        </a:p>
      </dgm:t>
    </dgm:pt>
    <dgm:pt modelId="{58B11A93-F6D3-4D85-8265-DF01E464B3E8}" type="sibTrans" cxnId="{292A724F-B897-4321-9F4D-C4A12700306C}">
      <dgm:prSet/>
      <dgm:spPr/>
      <dgm:t>
        <a:bodyPr/>
        <a:lstStyle/>
        <a:p>
          <a:endParaRPr lang="ru-RU"/>
        </a:p>
      </dgm:t>
    </dgm:pt>
    <dgm:pt modelId="{539F209C-3FE5-4DE6-B2D2-3DB075F5EAFE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Участие в дискуссии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9E7FDB-8823-4939-B9CD-2C7D71410B72}" type="parTrans" cxnId="{9887A90A-FBCD-4F01-A7EF-5BC21EA5B7EF}">
      <dgm:prSet/>
      <dgm:spPr/>
      <dgm:t>
        <a:bodyPr/>
        <a:lstStyle/>
        <a:p>
          <a:endParaRPr lang="ru-RU"/>
        </a:p>
      </dgm:t>
    </dgm:pt>
    <dgm:pt modelId="{FAE01CDF-6747-446A-8363-6963E6351D19}" type="sibTrans" cxnId="{9887A90A-FBCD-4F01-A7EF-5BC21EA5B7EF}">
      <dgm:prSet/>
      <dgm:spPr/>
      <dgm:t>
        <a:bodyPr/>
        <a:lstStyle/>
        <a:p>
          <a:endParaRPr lang="ru-RU"/>
        </a:p>
      </dgm:t>
    </dgm:pt>
    <dgm:pt modelId="{0798D02A-A056-4ECE-BA1F-5720D67F7A4A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Культура оформления работы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687FE52-352E-4F81-893F-C10DBB93603D}" type="parTrans" cxnId="{6F20146F-544B-41FE-A3C1-95F72090E44A}">
      <dgm:prSet/>
      <dgm:spPr/>
      <dgm:t>
        <a:bodyPr/>
        <a:lstStyle/>
        <a:p>
          <a:endParaRPr lang="ru-RU"/>
        </a:p>
      </dgm:t>
    </dgm:pt>
    <dgm:pt modelId="{9024BA13-C2A7-4F61-9053-083B0DE672D7}" type="sibTrans" cxnId="{6F20146F-544B-41FE-A3C1-95F72090E44A}">
      <dgm:prSet/>
      <dgm:spPr/>
      <dgm:t>
        <a:bodyPr/>
        <a:lstStyle/>
        <a:p>
          <a:endParaRPr lang="ru-RU"/>
        </a:p>
      </dgm:t>
    </dgm:pt>
    <dgm:pt modelId="{67917D54-2ED5-42A2-8208-4722EFE437D5}" type="pres">
      <dgm:prSet presAssocID="{8D3479D9-A20D-49F9-BED3-9E3D091EC9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A61D1E-6C69-41DE-B5DF-0A5F34DA5796}" type="pres">
      <dgm:prSet presAssocID="{C41244F8-193C-430E-A190-EECD16965BB3}" presName="linNode" presStyleCnt="0"/>
      <dgm:spPr/>
    </dgm:pt>
    <dgm:pt modelId="{7002BB4F-D65F-41F5-AF73-2DDD3DEF60CF}" type="pres">
      <dgm:prSet presAssocID="{C41244F8-193C-430E-A190-EECD16965BB3}" presName="parentShp" presStyleLbl="node1" presStyleIdx="0" presStyleCnt="7" custScaleX="2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B09AC-0A73-47D2-BEC6-8A1C00B9E324}" type="pres">
      <dgm:prSet presAssocID="{C41244F8-193C-430E-A190-EECD16965BB3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72E6E-2CBC-4C1E-8912-973F391AC2FC}" type="pres">
      <dgm:prSet presAssocID="{754CBD75-7DE2-46BE-A4EC-68B79F475B83}" presName="spacing" presStyleCnt="0"/>
      <dgm:spPr/>
    </dgm:pt>
    <dgm:pt modelId="{1B0A28BD-6A73-4E12-A27E-A9C67BAD5E7E}" type="pres">
      <dgm:prSet presAssocID="{60099990-14AF-4CF6-A3E7-18C731E62085}" presName="linNode" presStyleCnt="0"/>
      <dgm:spPr/>
    </dgm:pt>
    <dgm:pt modelId="{90B42660-6BDB-445C-8BA0-E944A2AA3C8D}" type="pres">
      <dgm:prSet presAssocID="{60099990-14AF-4CF6-A3E7-18C731E62085}" presName="parentShp" presStyleLbl="node1" presStyleIdx="1" presStyleCnt="7" custScaleX="2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9A307-F5F5-49D8-8DA5-A696530B8A9E}" type="pres">
      <dgm:prSet presAssocID="{60099990-14AF-4CF6-A3E7-18C731E62085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B78DB-52F6-4353-80F2-679C36E55A80}" type="pres">
      <dgm:prSet presAssocID="{F2209012-A436-4991-8650-FB6AE57C86F1}" presName="spacing" presStyleCnt="0"/>
      <dgm:spPr/>
    </dgm:pt>
    <dgm:pt modelId="{71E28970-B6FD-46B2-BCD4-074198291427}" type="pres">
      <dgm:prSet presAssocID="{EF430558-2C1F-41AB-A21A-1BE9D7F5D42E}" presName="linNode" presStyleCnt="0"/>
      <dgm:spPr/>
    </dgm:pt>
    <dgm:pt modelId="{1D65C76F-7FEA-4D84-BF6F-10FF03ADFD71}" type="pres">
      <dgm:prSet presAssocID="{EF430558-2C1F-41AB-A21A-1BE9D7F5D42E}" presName="parentShp" presStyleLbl="node1" presStyleIdx="2" presStyleCnt="7" custScaleX="2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91246-C0A7-432A-AADA-9381CF8675A1}" type="pres">
      <dgm:prSet presAssocID="{EF430558-2C1F-41AB-A21A-1BE9D7F5D42E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1E52-02DD-4984-8B76-11A77684D5EF}" type="pres">
      <dgm:prSet presAssocID="{34E2B7D8-37A3-4AE9-BB33-CB771E1EE022}" presName="spacing" presStyleCnt="0"/>
      <dgm:spPr/>
    </dgm:pt>
    <dgm:pt modelId="{AD5F1F0C-EDD3-4A8E-B1A5-AE089947804B}" type="pres">
      <dgm:prSet presAssocID="{403EEC0C-C979-451B-8EE3-808C518C8907}" presName="linNode" presStyleCnt="0"/>
      <dgm:spPr/>
    </dgm:pt>
    <dgm:pt modelId="{BE6F53C1-3766-42FD-A32A-3E80EA163C20}" type="pres">
      <dgm:prSet presAssocID="{403EEC0C-C979-451B-8EE3-808C518C8907}" presName="parentShp" presStyleLbl="node1" presStyleIdx="3" presStyleCnt="7" custScaleX="2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5118-B706-4364-8501-D588E3672279}" type="pres">
      <dgm:prSet presAssocID="{403EEC0C-C979-451B-8EE3-808C518C8907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0DBB-953A-4E61-8B8F-0AACE399608B}" type="pres">
      <dgm:prSet presAssocID="{F274B630-B1D2-4DA0-A0F9-BCC676ECAE0B}" presName="spacing" presStyleCnt="0"/>
      <dgm:spPr/>
    </dgm:pt>
    <dgm:pt modelId="{29D44158-8847-40A3-9713-7051E74A74FD}" type="pres">
      <dgm:prSet presAssocID="{D031AF4E-9001-4316-98A5-01867646B241}" presName="linNode" presStyleCnt="0"/>
      <dgm:spPr/>
    </dgm:pt>
    <dgm:pt modelId="{19D8B583-4105-452C-8D82-A62719592012}" type="pres">
      <dgm:prSet presAssocID="{D031AF4E-9001-4316-98A5-01867646B241}" presName="parentShp" presStyleLbl="node1" presStyleIdx="4" presStyleCnt="7" custScaleX="2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5806C-53D0-4761-B786-4278555FFB12}" type="pres">
      <dgm:prSet presAssocID="{D031AF4E-9001-4316-98A5-01867646B241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3D224-1F4D-4248-8F8B-20F4D1E97FD5}" type="pres">
      <dgm:prSet presAssocID="{D5426B5F-E7CB-4920-91DE-3921C7BA07FB}" presName="spacing" presStyleCnt="0"/>
      <dgm:spPr/>
    </dgm:pt>
    <dgm:pt modelId="{48DBF981-CECD-477E-83DC-5F7B4E831498}" type="pres">
      <dgm:prSet presAssocID="{AC1F6A86-B58A-4879-A355-CB1BF223B867}" presName="linNode" presStyleCnt="0"/>
      <dgm:spPr/>
    </dgm:pt>
    <dgm:pt modelId="{F4750755-9BCE-4A52-AB1E-76E0AF61F5B9}" type="pres">
      <dgm:prSet presAssocID="{AC1F6A86-B58A-4879-A355-CB1BF223B867}" presName="parentShp" presStyleLbl="node1" presStyleIdx="5" presStyleCnt="7" custScaleX="2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48FD7-9787-49AA-B25B-59C9D891A2C0}" type="pres">
      <dgm:prSet presAssocID="{AC1F6A86-B58A-4879-A355-CB1BF223B867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DD656-F954-4CC7-B6DC-BBFBE1DFFF88}" type="pres">
      <dgm:prSet presAssocID="{21322C71-A5DD-4E02-943B-4906C83D31C5}" presName="spacing" presStyleCnt="0"/>
      <dgm:spPr/>
    </dgm:pt>
    <dgm:pt modelId="{B2EB9772-7481-4543-9BA7-120D809B9C98}" type="pres">
      <dgm:prSet presAssocID="{3BA616A7-C9C6-4847-BC0C-2E492B867CAC}" presName="linNode" presStyleCnt="0"/>
      <dgm:spPr/>
    </dgm:pt>
    <dgm:pt modelId="{BBDD9A12-D361-485E-A919-02FEFF0AC8AF}" type="pres">
      <dgm:prSet presAssocID="{3BA616A7-C9C6-4847-BC0C-2E492B867CAC}" presName="parentShp" presStyleLbl="node1" presStyleIdx="6" presStyleCnt="7" custScaleX="2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D3F5-EA1C-4248-9930-1657B71FFBF6}" type="pres">
      <dgm:prSet presAssocID="{3BA616A7-C9C6-4847-BC0C-2E492B867CAC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AE039-A1AA-4F60-8F09-467590C9DEBA}" type="presOf" srcId="{81D2ADB0-A1D9-45D7-98CB-EE5E39DB4338}" destId="{F5D55118-B706-4364-8501-D588E3672279}" srcOrd="0" destOrd="0" presId="urn:microsoft.com/office/officeart/2005/8/layout/vList6"/>
    <dgm:cxn modelId="{9EC339EE-9A42-4055-B2D9-DDC7626704BF}" srcId="{8D3479D9-A20D-49F9-BED3-9E3D091EC980}" destId="{403EEC0C-C979-451B-8EE3-808C518C8907}" srcOrd="3" destOrd="0" parTransId="{BC1BA71E-B690-4809-A3FC-82F2F6ABEAA2}" sibTransId="{F274B630-B1D2-4DA0-A0F9-BCC676ECAE0B}"/>
    <dgm:cxn modelId="{C99E6EC2-F3E2-4E2C-9CE0-CD80C96DC5DB}" srcId="{C41244F8-193C-430E-A190-EECD16965BB3}" destId="{E5BFF9DD-9E6D-4ACE-8070-F48F68AF693D}" srcOrd="0" destOrd="0" parTransId="{76652AA0-831C-48FD-915B-08583F70C7A4}" sibTransId="{62CD1094-AEDA-47F0-9966-C6FA40FCBCCE}"/>
    <dgm:cxn modelId="{D4787C88-EA98-4777-85D4-4B54C4519F42}" srcId="{60099990-14AF-4CF6-A3E7-18C731E62085}" destId="{3D3306F4-1A05-47CA-BBD5-2A71D3EFC122}" srcOrd="0" destOrd="0" parTransId="{ABE27068-B446-41C9-BB19-93CE214E4671}" sibTransId="{2E410B17-7D47-415D-90F3-6FFED1580E0B}"/>
    <dgm:cxn modelId="{9DAF4E62-D644-404C-8728-93BDD7E76F3C}" srcId="{EF430558-2C1F-41AB-A21A-1BE9D7F5D42E}" destId="{CD073011-10EA-4BC1-96C1-633C465A45C2}" srcOrd="0" destOrd="0" parTransId="{6BF3EA6A-95F7-4A67-9B97-ACF4B8816151}" sibTransId="{7738DD3A-BB91-4EF9-A4FC-3A9F7A615446}"/>
    <dgm:cxn modelId="{4A32F5EE-FCA9-4FFD-9BB6-442D11AACEAB}" type="presOf" srcId="{60099990-14AF-4CF6-A3E7-18C731E62085}" destId="{90B42660-6BDB-445C-8BA0-E944A2AA3C8D}" srcOrd="0" destOrd="0" presId="urn:microsoft.com/office/officeart/2005/8/layout/vList6"/>
    <dgm:cxn modelId="{320966A5-71A9-451B-BF6F-87E0E5786194}" type="presOf" srcId="{AC1F6A86-B58A-4879-A355-CB1BF223B867}" destId="{F4750755-9BCE-4A52-AB1E-76E0AF61F5B9}" srcOrd="0" destOrd="0" presId="urn:microsoft.com/office/officeart/2005/8/layout/vList6"/>
    <dgm:cxn modelId="{D151F22C-63ED-4A5A-8460-FECAE8381F6F}" type="presOf" srcId="{4BE35DED-9543-456D-8156-494609668624}" destId="{34F5806C-53D0-4761-B786-4278555FFB12}" srcOrd="0" destOrd="0" presId="urn:microsoft.com/office/officeart/2005/8/layout/vList6"/>
    <dgm:cxn modelId="{9887A90A-FBCD-4F01-A7EF-5BC21EA5B7EF}" srcId="{AC1F6A86-B58A-4879-A355-CB1BF223B867}" destId="{539F209C-3FE5-4DE6-B2D2-3DB075F5EAFE}" srcOrd="0" destOrd="0" parTransId="{769E7FDB-8823-4939-B9CD-2C7D71410B72}" sibTransId="{FAE01CDF-6747-446A-8363-6963E6351D19}"/>
    <dgm:cxn modelId="{292A724F-B897-4321-9F4D-C4A12700306C}" srcId="{D031AF4E-9001-4316-98A5-01867646B241}" destId="{4BE35DED-9543-456D-8156-494609668624}" srcOrd="0" destOrd="0" parTransId="{EAB9EF91-9619-432B-81DD-F6865277EDC7}" sibTransId="{58B11A93-F6D3-4D85-8265-DF01E464B3E8}"/>
    <dgm:cxn modelId="{5C9F4EA9-DE29-4FDF-A18D-E590849C974C}" type="presOf" srcId="{0798D02A-A056-4ECE-BA1F-5720D67F7A4A}" destId="{C885D3F5-EA1C-4248-9930-1657B71FFBF6}" srcOrd="0" destOrd="0" presId="urn:microsoft.com/office/officeart/2005/8/layout/vList6"/>
    <dgm:cxn modelId="{74344345-8133-4C49-BFCE-FD3B9F4919C0}" type="presOf" srcId="{EF430558-2C1F-41AB-A21A-1BE9D7F5D42E}" destId="{1D65C76F-7FEA-4D84-BF6F-10FF03ADFD71}" srcOrd="0" destOrd="0" presId="urn:microsoft.com/office/officeart/2005/8/layout/vList6"/>
    <dgm:cxn modelId="{40D9DC84-42E8-4A24-A8B3-251F46042389}" type="presOf" srcId="{403EEC0C-C979-451B-8EE3-808C518C8907}" destId="{BE6F53C1-3766-42FD-A32A-3E80EA163C20}" srcOrd="0" destOrd="0" presId="urn:microsoft.com/office/officeart/2005/8/layout/vList6"/>
    <dgm:cxn modelId="{E8E417F6-02E3-4F2D-9D68-8F73E9621448}" srcId="{8D3479D9-A20D-49F9-BED3-9E3D091EC980}" destId="{C41244F8-193C-430E-A190-EECD16965BB3}" srcOrd="0" destOrd="0" parTransId="{0C906FE8-D490-4E05-BA78-88128008CE87}" sibTransId="{754CBD75-7DE2-46BE-A4EC-68B79F475B83}"/>
    <dgm:cxn modelId="{987F42D9-474F-4EC6-89BE-FAEEC78D3395}" type="presOf" srcId="{539F209C-3FE5-4DE6-B2D2-3DB075F5EAFE}" destId="{31848FD7-9787-49AA-B25B-59C9D891A2C0}" srcOrd="0" destOrd="0" presId="urn:microsoft.com/office/officeart/2005/8/layout/vList6"/>
    <dgm:cxn modelId="{9E469298-9E82-45DF-B0C9-FBD9B38F4B7D}" srcId="{8D3479D9-A20D-49F9-BED3-9E3D091EC980}" destId="{D031AF4E-9001-4316-98A5-01867646B241}" srcOrd="4" destOrd="0" parTransId="{CFA97FC2-AD3D-4BEC-AFAD-A6F3E27AA60B}" sibTransId="{D5426B5F-E7CB-4920-91DE-3921C7BA07FB}"/>
    <dgm:cxn modelId="{1D2051B5-40BE-4629-864F-FE0C4F68C752}" srcId="{8D3479D9-A20D-49F9-BED3-9E3D091EC980}" destId="{3BA616A7-C9C6-4847-BC0C-2E492B867CAC}" srcOrd="6" destOrd="0" parTransId="{76C014EF-44E7-4B32-971B-4139731E6ED9}" sibTransId="{5A457F37-3F98-40B9-AE4E-87689239F488}"/>
    <dgm:cxn modelId="{019A5B9E-8C4C-45B4-BF20-F575AA99E1FD}" type="presOf" srcId="{C41244F8-193C-430E-A190-EECD16965BB3}" destId="{7002BB4F-D65F-41F5-AF73-2DDD3DEF60CF}" srcOrd="0" destOrd="0" presId="urn:microsoft.com/office/officeart/2005/8/layout/vList6"/>
    <dgm:cxn modelId="{785B038E-C7A2-4EFC-8C1D-DECFC51913C5}" type="presOf" srcId="{3BA616A7-C9C6-4847-BC0C-2E492B867CAC}" destId="{BBDD9A12-D361-485E-A919-02FEFF0AC8AF}" srcOrd="0" destOrd="0" presId="urn:microsoft.com/office/officeart/2005/8/layout/vList6"/>
    <dgm:cxn modelId="{E33FA64B-9735-4E9B-93B6-F6BF0C7AFD46}" type="presOf" srcId="{D031AF4E-9001-4316-98A5-01867646B241}" destId="{19D8B583-4105-452C-8D82-A62719592012}" srcOrd="0" destOrd="0" presId="urn:microsoft.com/office/officeart/2005/8/layout/vList6"/>
    <dgm:cxn modelId="{1AFC383F-EE63-49F1-A5DC-E5EB51B770B2}" type="presOf" srcId="{3D3306F4-1A05-47CA-BBD5-2A71D3EFC122}" destId="{4C29A307-F5F5-49D8-8DA5-A696530B8A9E}" srcOrd="0" destOrd="0" presId="urn:microsoft.com/office/officeart/2005/8/layout/vList6"/>
    <dgm:cxn modelId="{FFFA79FC-E06D-4D73-95B6-D605DB5FC835}" srcId="{403EEC0C-C979-451B-8EE3-808C518C8907}" destId="{81D2ADB0-A1D9-45D7-98CB-EE5E39DB4338}" srcOrd="0" destOrd="0" parTransId="{948B7FA8-C9FF-4F04-B928-38DB752A1A09}" sibTransId="{66ABF945-2BB9-41EB-B062-FE2EAA84F082}"/>
    <dgm:cxn modelId="{6F20146F-544B-41FE-A3C1-95F72090E44A}" srcId="{3BA616A7-C9C6-4847-BC0C-2E492B867CAC}" destId="{0798D02A-A056-4ECE-BA1F-5720D67F7A4A}" srcOrd="0" destOrd="0" parTransId="{1687FE52-352E-4F81-893F-C10DBB93603D}" sibTransId="{9024BA13-C2A7-4F61-9053-083B0DE672D7}"/>
    <dgm:cxn modelId="{F6A9C1C3-9235-4FB3-B82C-CDD7BA1AEDD4}" type="presOf" srcId="{E5BFF9DD-9E6D-4ACE-8070-F48F68AF693D}" destId="{819B09AC-0A73-47D2-BEC6-8A1C00B9E324}" srcOrd="0" destOrd="0" presId="urn:microsoft.com/office/officeart/2005/8/layout/vList6"/>
    <dgm:cxn modelId="{36CEE792-5F5B-4523-9A9B-5B7819C0771C}" srcId="{8D3479D9-A20D-49F9-BED3-9E3D091EC980}" destId="{AC1F6A86-B58A-4879-A355-CB1BF223B867}" srcOrd="5" destOrd="0" parTransId="{4F2B77EA-1FBC-4AD4-B138-0B449977B00A}" sibTransId="{21322C71-A5DD-4E02-943B-4906C83D31C5}"/>
    <dgm:cxn modelId="{28995EC1-62CD-4E46-9A2C-0DF28322A83A}" srcId="{8D3479D9-A20D-49F9-BED3-9E3D091EC980}" destId="{EF430558-2C1F-41AB-A21A-1BE9D7F5D42E}" srcOrd="2" destOrd="0" parTransId="{67546823-1D44-45A5-A489-DDE4EBAA0FCA}" sibTransId="{34E2B7D8-37A3-4AE9-BB33-CB771E1EE022}"/>
    <dgm:cxn modelId="{B95EF636-5C31-4CE9-8D8A-82D45308F90A}" type="presOf" srcId="{CD073011-10EA-4BC1-96C1-633C465A45C2}" destId="{BB191246-C0A7-432A-AADA-9381CF8675A1}" srcOrd="0" destOrd="0" presId="urn:microsoft.com/office/officeart/2005/8/layout/vList6"/>
    <dgm:cxn modelId="{1E64A3F4-657F-455C-98E8-D315BC410617}" srcId="{8D3479D9-A20D-49F9-BED3-9E3D091EC980}" destId="{60099990-14AF-4CF6-A3E7-18C731E62085}" srcOrd="1" destOrd="0" parTransId="{DF07CE9E-ACE5-4A7A-A1FE-3FD45F3850FA}" sibTransId="{F2209012-A436-4991-8650-FB6AE57C86F1}"/>
    <dgm:cxn modelId="{7F67789C-9BDC-461E-B3ED-229482203275}" type="presOf" srcId="{8D3479D9-A20D-49F9-BED3-9E3D091EC980}" destId="{67917D54-2ED5-42A2-8208-4722EFE437D5}" srcOrd="0" destOrd="0" presId="urn:microsoft.com/office/officeart/2005/8/layout/vList6"/>
    <dgm:cxn modelId="{3B6A7989-5904-4AB2-AF09-6FD12CE159AE}" type="presParOf" srcId="{67917D54-2ED5-42A2-8208-4722EFE437D5}" destId="{EBA61D1E-6C69-41DE-B5DF-0A5F34DA5796}" srcOrd="0" destOrd="0" presId="urn:microsoft.com/office/officeart/2005/8/layout/vList6"/>
    <dgm:cxn modelId="{1D61C004-A4FC-4F42-8B1B-2277C2F63EAB}" type="presParOf" srcId="{EBA61D1E-6C69-41DE-B5DF-0A5F34DA5796}" destId="{7002BB4F-D65F-41F5-AF73-2DDD3DEF60CF}" srcOrd="0" destOrd="0" presId="urn:microsoft.com/office/officeart/2005/8/layout/vList6"/>
    <dgm:cxn modelId="{07E8EA48-DA90-463A-9310-BE7ECEB259C0}" type="presParOf" srcId="{EBA61D1E-6C69-41DE-B5DF-0A5F34DA5796}" destId="{819B09AC-0A73-47D2-BEC6-8A1C00B9E324}" srcOrd="1" destOrd="0" presId="urn:microsoft.com/office/officeart/2005/8/layout/vList6"/>
    <dgm:cxn modelId="{A3BCCDEF-2B30-485C-A855-BC89250761C7}" type="presParOf" srcId="{67917D54-2ED5-42A2-8208-4722EFE437D5}" destId="{A7572E6E-2CBC-4C1E-8912-973F391AC2FC}" srcOrd="1" destOrd="0" presId="urn:microsoft.com/office/officeart/2005/8/layout/vList6"/>
    <dgm:cxn modelId="{8DD0C72E-E9F4-404D-B945-07C16BA43525}" type="presParOf" srcId="{67917D54-2ED5-42A2-8208-4722EFE437D5}" destId="{1B0A28BD-6A73-4E12-A27E-A9C67BAD5E7E}" srcOrd="2" destOrd="0" presId="urn:microsoft.com/office/officeart/2005/8/layout/vList6"/>
    <dgm:cxn modelId="{91FE13D3-0F0C-4140-9873-39D8CAD9B994}" type="presParOf" srcId="{1B0A28BD-6A73-4E12-A27E-A9C67BAD5E7E}" destId="{90B42660-6BDB-445C-8BA0-E944A2AA3C8D}" srcOrd="0" destOrd="0" presId="urn:microsoft.com/office/officeart/2005/8/layout/vList6"/>
    <dgm:cxn modelId="{23A5F502-D3D6-414D-897A-5AF078A679BA}" type="presParOf" srcId="{1B0A28BD-6A73-4E12-A27E-A9C67BAD5E7E}" destId="{4C29A307-F5F5-49D8-8DA5-A696530B8A9E}" srcOrd="1" destOrd="0" presId="urn:microsoft.com/office/officeart/2005/8/layout/vList6"/>
    <dgm:cxn modelId="{A9739C41-207E-44BF-9007-27E47749B326}" type="presParOf" srcId="{67917D54-2ED5-42A2-8208-4722EFE437D5}" destId="{88AB78DB-52F6-4353-80F2-679C36E55A80}" srcOrd="3" destOrd="0" presId="urn:microsoft.com/office/officeart/2005/8/layout/vList6"/>
    <dgm:cxn modelId="{25C7ADC8-4C53-4522-A935-7544F2277E0F}" type="presParOf" srcId="{67917D54-2ED5-42A2-8208-4722EFE437D5}" destId="{71E28970-B6FD-46B2-BCD4-074198291427}" srcOrd="4" destOrd="0" presId="urn:microsoft.com/office/officeart/2005/8/layout/vList6"/>
    <dgm:cxn modelId="{7B0954C9-891D-42D6-A269-D43F6591F6DA}" type="presParOf" srcId="{71E28970-B6FD-46B2-BCD4-074198291427}" destId="{1D65C76F-7FEA-4D84-BF6F-10FF03ADFD71}" srcOrd="0" destOrd="0" presId="urn:microsoft.com/office/officeart/2005/8/layout/vList6"/>
    <dgm:cxn modelId="{C6FC794C-A891-4174-A9B9-CFE72C6DB11B}" type="presParOf" srcId="{71E28970-B6FD-46B2-BCD4-074198291427}" destId="{BB191246-C0A7-432A-AADA-9381CF8675A1}" srcOrd="1" destOrd="0" presId="urn:microsoft.com/office/officeart/2005/8/layout/vList6"/>
    <dgm:cxn modelId="{D2298EA0-39E2-4A5D-8051-6AC0B73C4EC1}" type="presParOf" srcId="{67917D54-2ED5-42A2-8208-4722EFE437D5}" destId="{96B41E52-02DD-4984-8B76-11A77684D5EF}" srcOrd="5" destOrd="0" presId="urn:microsoft.com/office/officeart/2005/8/layout/vList6"/>
    <dgm:cxn modelId="{D9E3865E-A80C-400C-BBC4-2DA5090E37D8}" type="presParOf" srcId="{67917D54-2ED5-42A2-8208-4722EFE437D5}" destId="{AD5F1F0C-EDD3-4A8E-B1A5-AE089947804B}" srcOrd="6" destOrd="0" presId="urn:microsoft.com/office/officeart/2005/8/layout/vList6"/>
    <dgm:cxn modelId="{FB784596-8DB8-4B2A-AD2C-1859B73F3D32}" type="presParOf" srcId="{AD5F1F0C-EDD3-4A8E-B1A5-AE089947804B}" destId="{BE6F53C1-3766-42FD-A32A-3E80EA163C20}" srcOrd="0" destOrd="0" presId="urn:microsoft.com/office/officeart/2005/8/layout/vList6"/>
    <dgm:cxn modelId="{8E4C2BA7-0351-4094-900D-088923EB2A31}" type="presParOf" srcId="{AD5F1F0C-EDD3-4A8E-B1A5-AE089947804B}" destId="{F5D55118-B706-4364-8501-D588E3672279}" srcOrd="1" destOrd="0" presId="urn:microsoft.com/office/officeart/2005/8/layout/vList6"/>
    <dgm:cxn modelId="{DD6C14CD-A64A-4948-8A55-EA46426C3AED}" type="presParOf" srcId="{67917D54-2ED5-42A2-8208-4722EFE437D5}" destId="{24650DBB-953A-4E61-8B8F-0AACE399608B}" srcOrd="7" destOrd="0" presId="urn:microsoft.com/office/officeart/2005/8/layout/vList6"/>
    <dgm:cxn modelId="{62CDB7E0-6BED-4DF8-B99C-BBA739CBF8C1}" type="presParOf" srcId="{67917D54-2ED5-42A2-8208-4722EFE437D5}" destId="{29D44158-8847-40A3-9713-7051E74A74FD}" srcOrd="8" destOrd="0" presId="urn:microsoft.com/office/officeart/2005/8/layout/vList6"/>
    <dgm:cxn modelId="{91E4ABF6-8563-47F3-BE30-1F8221F1A2F4}" type="presParOf" srcId="{29D44158-8847-40A3-9713-7051E74A74FD}" destId="{19D8B583-4105-452C-8D82-A62719592012}" srcOrd="0" destOrd="0" presId="urn:microsoft.com/office/officeart/2005/8/layout/vList6"/>
    <dgm:cxn modelId="{184D23E9-9F27-4E2D-953E-19AD9BBDE3C1}" type="presParOf" srcId="{29D44158-8847-40A3-9713-7051E74A74FD}" destId="{34F5806C-53D0-4761-B786-4278555FFB12}" srcOrd="1" destOrd="0" presId="urn:microsoft.com/office/officeart/2005/8/layout/vList6"/>
    <dgm:cxn modelId="{B4F74028-E003-4A01-91A1-25A998A5E0BD}" type="presParOf" srcId="{67917D54-2ED5-42A2-8208-4722EFE437D5}" destId="{37A3D224-1F4D-4248-8F8B-20F4D1E97FD5}" srcOrd="9" destOrd="0" presId="urn:microsoft.com/office/officeart/2005/8/layout/vList6"/>
    <dgm:cxn modelId="{C23ACEE6-1CF3-4B36-A634-7B406AB855F3}" type="presParOf" srcId="{67917D54-2ED5-42A2-8208-4722EFE437D5}" destId="{48DBF981-CECD-477E-83DC-5F7B4E831498}" srcOrd="10" destOrd="0" presId="urn:microsoft.com/office/officeart/2005/8/layout/vList6"/>
    <dgm:cxn modelId="{52A9B2A7-428F-4A94-80EA-AA93EC427013}" type="presParOf" srcId="{48DBF981-CECD-477E-83DC-5F7B4E831498}" destId="{F4750755-9BCE-4A52-AB1E-76E0AF61F5B9}" srcOrd="0" destOrd="0" presId="urn:microsoft.com/office/officeart/2005/8/layout/vList6"/>
    <dgm:cxn modelId="{B4F00B49-637F-47B5-AB95-5A3B642DA6B6}" type="presParOf" srcId="{48DBF981-CECD-477E-83DC-5F7B4E831498}" destId="{31848FD7-9787-49AA-B25B-59C9D891A2C0}" srcOrd="1" destOrd="0" presId="urn:microsoft.com/office/officeart/2005/8/layout/vList6"/>
    <dgm:cxn modelId="{F246FDFF-16D3-4E2F-B8E9-4E26EC557311}" type="presParOf" srcId="{67917D54-2ED5-42A2-8208-4722EFE437D5}" destId="{B71DD656-F954-4CC7-B6DC-BBFBE1DFFF88}" srcOrd="11" destOrd="0" presId="urn:microsoft.com/office/officeart/2005/8/layout/vList6"/>
    <dgm:cxn modelId="{274BF1F1-0B11-4F85-B4FC-BD26593ADF10}" type="presParOf" srcId="{67917D54-2ED5-42A2-8208-4722EFE437D5}" destId="{B2EB9772-7481-4543-9BA7-120D809B9C98}" srcOrd="12" destOrd="0" presId="urn:microsoft.com/office/officeart/2005/8/layout/vList6"/>
    <dgm:cxn modelId="{6F2B03C6-CC36-4D9C-944F-BECFBB0BD52B}" type="presParOf" srcId="{B2EB9772-7481-4543-9BA7-120D809B9C98}" destId="{BBDD9A12-D361-485E-A919-02FEFF0AC8AF}" srcOrd="0" destOrd="0" presId="urn:microsoft.com/office/officeart/2005/8/layout/vList6"/>
    <dgm:cxn modelId="{C0FD32D0-AD80-4A35-8031-F46AB61DA0A7}" type="presParOf" srcId="{B2EB9772-7481-4543-9BA7-120D809B9C98}" destId="{C885D3F5-EA1C-4248-9930-1657B71FFB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33EA3-922C-4607-B8E9-268435BEC179}">
      <dsp:nvSpPr>
        <dsp:cNvPr id="0" name=""/>
        <dsp:cNvSpPr/>
      </dsp:nvSpPr>
      <dsp:spPr>
        <a:xfrm>
          <a:off x="1142853" y="1442"/>
          <a:ext cx="7656903" cy="696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Сентябрь - ученики  определяет тематику проектов по своему профилю 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2853" y="88506"/>
        <a:ext cx="7395710" cy="522387"/>
      </dsp:txXfrm>
    </dsp:sp>
    <dsp:sp modelId="{B40DE25D-8188-4187-8808-A8AA1B87BB0C}">
      <dsp:nvSpPr>
        <dsp:cNvPr id="0" name=""/>
        <dsp:cNvSpPr/>
      </dsp:nvSpPr>
      <dsp:spPr>
        <a:xfrm>
          <a:off x="175273" y="1442"/>
          <a:ext cx="967580" cy="696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>
        <a:off x="209274" y="35443"/>
        <a:ext cx="899578" cy="628513"/>
      </dsp:txXfrm>
    </dsp:sp>
    <dsp:sp modelId="{1E72AFA1-1B83-4C10-96EC-E927A63F2803}">
      <dsp:nvSpPr>
        <dsp:cNvPr id="0" name=""/>
        <dsp:cNvSpPr/>
      </dsp:nvSpPr>
      <dsp:spPr>
        <a:xfrm>
          <a:off x="1142853" y="767609"/>
          <a:ext cx="7656903" cy="696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231959"/>
            <a:satOff val="-2136"/>
            <a:lumOff val="-2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До 15 октября сбор заявление  учащихся с темой, подписанное научным руководителем.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2853" y="854673"/>
        <a:ext cx="7395710" cy="522387"/>
      </dsp:txXfrm>
    </dsp:sp>
    <dsp:sp modelId="{B3232F84-F4E9-433F-ADBB-83FD9211C76A}">
      <dsp:nvSpPr>
        <dsp:cNvPr id="0" name=""/>
        <dsp:cNvSpPr/>
      </dsp:nvSpPr>
      <dsp:spPr>
        <a:xfrm>
          <a:off x="175273" y="767609"/>
          <a:ext cx="967580" cy="696515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>
        <a:off x="209274" y="801610"/>
        <a:ext cx="899578" cy="628513"/>
      </dsp:txXfrm>
    </dsp:sp>
    <dsp:sp modelId="{9F9A71A7-BB00-40F7-82B1-7EFA778C8478}">
      <dsp:nvSpPr>
        <dsp:cNvPr id="0" name=""/>
        <dsp:cNvSpPr/>
      </dsp:nvSpPr>
      <dsp:spPr>
        <a:xfrm>
          <a:off x="1142853" y="1533776"/>
          <a:ext cx="7656903" cy="696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Не позднее 20 октября издается приказ о закреплении научных руководителей и  утверждаются темы проектов.</a:t>
          </a:r>
          <a:endParaRPr lang="ru-RU" sz="1500" kern="1200" dirty="0"/>
        </a:p>
      </dsp:txBody>
      <dsp:txXfrm>
        <a:off x="1142853" y="1620840"/>
        <a:ext cx="7395710" cy="522387"/>
      </dsp:txXfrm>
    </dsp:sp>
    <dsp:sp modelId="{C86FFD76-183E-40D3-BF14-C8469A419DD9}">
      <dsp:nvSpPr>
        <dsp:cNvPr id="0" name=""/>
        <dsp:cNvSpPr/>
      </dsp:nvSpPr>
      <dsp:spPr>
        <a:xfrm>
          <a:off x="175273" y="1533776"/>
          <a:ext cx="967580" cy="69651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>
        <a:off x="209274" y="1567777"/>
        <a:ext cx="899578" cy="628513"/>
      </dsp:txXfrm>
    </dsp:sp>
    <dsp:sp modelId="{AE3539B7-BCC9-47C0-9559-6B6F70C49FC6}">
      <dsp:nvSpPr>
        <dsp:cNvPr id="0" name=""/>
        <dsp:cNvSpPr/>
      </dsp:nvSpPr>
      <dsp:spPr>
        <a:xfrm>
          <a:off x="1085678" y="2299943"/>
          <a:ext cx="7770308" cy="9512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 30 декабря руководители проектов отчитываются о ходе работы учащихся над  ИИП (целях и задачах курируемых проектов, планах их реализации, возникших проблемах и путях их решения). Аналогичный отчет  обучающегося заслушивает научный руководитель.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5678" y="2418855"/>
        <a:ext cx="7413573" cy="713470"/>
      </dsp:txXfrm>
    </dsp:sp>
    <dsp:sp modelId="{F2A27BEF-6642-4651-8960-7F43180089F8}">
      <dsp:nvSpPr>
        <dsp:cNvPr id="0" name=""/>
        <dsp:cNvSpPr/>
      </dsp:nvSpPr>
      <dsp:spPr>
        <a:xfrm>
          <a:off x="119042" y="2427333"/>
          <a:ext cx="966635" cy="69651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>
        <a:off x="153043" y="2461334"/>
        <a:ext cx="898633" cy="628513"/>
      </dsp:txXfrm>
    </dsp:sp>
    <dsp:sp modelId="{F7EFFB4A-6B20-4CB8-96A5-6BD68C6D9784}">
      <dsp:nvSpPr>
        <dsp:cNvPr id="0" name=""/>
        <dsp:cNvSpPr/>
      </dsp:nvSpPr>
      <dsp:spPr>
        <a:xfrm>
          <a:off x="1146119" y="3320889"/>
          <a:ext cx="7649425" cy="9974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 начале марта обучающиеся сдают </a:t>
          </a:r>
          <a:r>
            <a:rPr lang="ru-RU" sz="1500" u="sng" kern="1200" dirty="0" smtClean="0">
              <a:latin typeface="Times New Roman" pitchFamily="18" charset="0"/>
              <a:cs typeface="Times New Roman" pitchFamily="18" charset="0"/>
            </a:rPr>
            <a:t>письменный отчет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по проекту в объеме не более 10 листов на предварительную экспертизу, по результатам которой ИИП возвращается на доработку или допускается к защите на школьной научно-практической конференции в апреле. (Работа экспертного совета).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6119" y="3445576"/>
        <a:ext cx="7275365" cy="748119"/>
      </dsp:txXfrm>
    </dsp:sp>
    <dsp:sp modelId="{B68020AF-A05D-4B3A-9118-E0F74AF5A81D}">
      <dsp:nvSpPr>
        <dsp:cNvPr id="0" name=""/>
        <dsp:cNvSpPr/>
      </dsp:nvSpPr>
      <dsp:spPr>
        <a:xfrm>
          <a:off x="179484" y="3471378"/>
          <a:ext cx="966635" cy="69651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</a:t>
          </a:r>
          <a:endParaRPr lang="ru-RU" sz="1500" kern="1200" dirty="0"/>
        </a:p>
      </dsp:txBody>
      <dsp:txXfrm>
        <a:off x="213485" y="3505379"/>
        <a:ext cx="898633" cy="628513"/>
      </dsp:txXfrm>
    </dsp:sp>
    <dsp:sp modelId="{97C9FFA3-9921-48A0-8ACC-AC8736F1DF55}">
      <dsp:nvSpPr>
        <dsp:cNvPr id="0" name=""/>
        <dsp:cNvSpPr/>
      </dsp:nvSpPr>
      <dsp:spPr>
        <a:xfrm>
          <a:off x="1142853" y="4404580"/>
          <a:ext cx="7656903" cy="663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159796"/>
            <a:satOff val="-10680"/>
            <a:lumOff val="-10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Во вторую-третью неделю апреля в школе проходит научно-практическая конференция. На которой учащиеся представляют и защищают ИИП. Примерно с 15 по 20 апреля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2853" y="4487508"/>
        <a:ext cx="7408119" cy="497568"/>
      </dsp:txXfrm>
    </dsp:sp>
    <dsp:sp modelId="{D22BFED7-B17B-4B9E-95E0-BA9C9E0FEEC8}">
      <dsp:nvSpPr>
        <dsp:cNvPr id="0" name=""/>
        <dsp:cNvSpPr/>
      </dsp:nvSpPr>
      <dsp:spPr>
        <a:xfrm>
          <a:off x="175273" y="4388034"/>
          <a:ext cx="967580" cy="696515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</a:t>
          </a:r>
          <a:endParaRPr lang="ru-RU" sz="1500" kern="1200" dirty="0"/>
        </a:p>
      </dsp:txBody>
      <dsp:txXfrm>
        <a:off x="209274" y="4422035"/>
        <a:ext cx="899578" cy="628513"/>
      </dsp:txXfrm>
    </dsp:sp>
    <dsp:sp modelId="{F4318ACB-F9E3-4B0A-AC63-3AD923CF64E8}">
      <dsp:nvSpPr>
        <dsp:cNvPr id="0" name=""/>
        <dsp:cNvSpPr/>
      </dsp:nvSpPr>
      <dsp:spPr>
        <a:xfrm>
          <a:off x="1142853" y="5155644"/>
          <a:ext cx="7656903" cy="696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По итогам  защиты индивидуальные результаты участников заносятся в рейтинговую таблицу.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142853" y="5242708"/>
        <a:ext cx="7395710" cy="522387"/>
      </dsp:txXfrm>
    </dsp:sp>
    <dsp:sp modelId="{DB604668-B77D-4775-9225-E8DDDE29EEDD}">
      <dsp:nvSpPr>
        <dsp:cNvPr id="0" name=""/>
        <dsp:cNvSpPr/>
      </dsp:nvSpPr>
      <dsp:spPr>
        <a:xfrm>
          <a:off x="175273" y="5154202"/>
          <a:ext cx="967580" cy="69651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</a:t>
          </a:r>
          <a:endParaRPr lang="ru-RU" sz="1500" kern="1200" dirty="0"/>
        </a:p>
      </dsp:txBody>
      <dsp:txXfrm>
        <a:off x="209274" y="5188203"/>
        <a:ext cx="899578" cy="62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B09AC-0A73-47D2-BEC6-8A1C00B9E324}">
      <dsp:nvSpPr>
        <dsp:cNvPr id="0" name=""/>
        <dsp:cNvSpPr/>
      </dsp:nvSpPr>
      <dsp:spPr>
        <a:xfrm>
          <a:off x="1978079" y="4174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Актуальность темы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079" y="82152"/>
        <a:ext cx="4498086" cy="467869"/>
      </dsp:txXfrm>
    </dsp:sp>
    <dsp:sp modelId="{7002BB4F-D65F-41F5-AF73-2DDD3DEF60CF}">
      <dsp:nvSpPr>
        <dsp:cNvPr id="0" name=""/>
        <dsp:cNvSpPr/>
      </dsp:nvSpPr>
      <dsp:spPr>
        <a:xfrm>
          <a:off x="1176600" y="4174"/>
          <a:ext cx="801478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1</a:t>
          </a:r>
          <a:endParaRPr lang="ru-RU" sz="3100" b="1" kern="1200" dirty="0"/>
        </a:p>
      </dsp:txBody>
      <dsp:txXfrm>
        <a:off x="1207053" y="34627"/>
        <a:ext cx="740572" cy="562919"/>
      </dsp:txXfrm>
    </dsp:sp>
    <dsp:sp modelId="{4C29A307-F5F5-49D8-8DA5-A696530B8A9E}">
      <dsp:nvSpPr>
        <dsp:cNvPr id="0" name=""/>
        <dsp:cNvSpPr/>
      </dsp:nvSpPr>
      <dsp:spPr>
        <a:xfrm>
          <a:off x="1950775" y="690382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Новизна решаемой задачи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0775" y="768360"/>
        <a:ext cx="4498086" cy="467869"/>
      </dsp:txXfrm>
    </dsp:sp>
    <dsp:sp modelId="{90B42660-6BDB-445C-8BA0-E944A2AA3C8D}">
      <dsp:nvSpPr>
        <dsp:cNvPr id="0" name=""/>
        <dsp:cNvSpPr/>
      </dsp:nvSpPr>
      <dsp:spPr>
        <a:xfrm>
          <a:off x="1203904" y="690382"/>
          <a:ext cx="746870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2</a:t>
          </a:r>
          <a:endParaRPr lang="ru-RU" sz="3100" b="1" kern="1200" dirty="0"/>
        </a:p>
      </dsp:txBody>
      <dsp:txXfrm>
        <a:off x="1234357" y="720835"/>
        <a:ext cx="685964" cy="562919"/>
      </dsp:txXfrm>
    </dsp:sp>
    <dsp:sp modelId="{BB191246-C0A7-432A-AADA-9381CF8675A1}">
      <dsp:nvSpPr>
        <dsp:cNvPr id="0" name=""/>
        <dsp:cNvSpPr/>
      </dsp:nvSpPr>
      <dsp:spPr>
        <a:xfrm>
          <a:off x="1950775" y="1376589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Оригинальность методов решения задачи, исследования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0775" y="1454567"/>
        <a:ext cx="4498086" cy="467869"/>
      </dsp:txXfrm>
    </dsp:sp>
    <dsp:sp modelId="{1D65C76F-7FEA-4D84-BF6F-10FF03ADFD71}">
      <dsp:nvSpPr>
        <dsp:cNvPr id="0" name=""/>
        <dsp:cNvSpPr/>
      </dsp:nvSpPr>
      <dsp:spPr>
        <a:xfrm>
          <a:off x="1203904" y="1376589"/>
          <a:ext cx="746870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3</a:t>
          </a:r>
          <a:endParaRPr lang="ru-RU" sz="3100" b="1" kern="1200" dirty="0"/>
        </a:p>
      </dsp:txBody>
      <dsp:txXfrm>
        <a:off x="1234357" y="1407042"/>
        <a:ext cx="685964" cy="562919"/>
      </dsp:txXfrm>
    </dsp:sp>
    <dsp:sp modelId="{F5D55118-B706-4364-8501-D588E3672279}">
      <dsp:nvSpPr>
        <dsp:cNvPr id="0" name=""/>
        <dsp:cNvSpPr/>
      </dsp:nvSpPr>
      <dsp:spPr>
        <a:xfrm>
          <a:off x="1964419" y="2062797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Научное и практическое значение результатов темы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4419" y="2140775"/>
        <a:ext cx="4498086" cy="467869"/>
      </dsp:txXfrm>
    </dsp:sp>
    <dsp:sp modelId="{BE6F53C1-3766-42FD-A32A-3E80EA163C20}">
      <dsp:nvSpPr>
        <dsp:cNvPr id="0" name=""/>
        <dsp:cNvSpPr/>
      </dsp:nvSpPr>
      <dsp:spPr>
        <a:xfrm>
          <a:off x="1190260" y="2062797"/>
          <a:ext cx="774158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4</a:t>
          </a:r>
          <a:endParaRPr lang="ru-RU" sz="3100" b="1" kern="1200" dirty="0"/>
        </a:p>
      </dsp:txBody>
      <dsp:txXfrm>
        <a:off x="1220713" y="2093250"/>
        <a:ext cx="713252" cy="562919"/>
      </dsp:txXfrm>
    </dsp:sp>
    <dsp:sp modelId="{34F5806C-53D0-4761-B786-4278555FFB12}">
      <dsp:nvSpPr>
        <dsp:cNvPr id="0" name=""/>
        <dsp:cNvSpPr/>
      </dsp:nvSpPr>
      <dsp:spPr>
        <a:xfrm>
          <a:off x="1964419" y="2749005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Изложение доклада и эрудированность автора в рассматриваемой области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4419" y="2826983"/>
        <a:ext cx="4498086" cy="467869"/>
      </dsp:txXfrm>
    </dsp:sp>
    <dsp:sp modelId="{19D8B583-4105-452C-8D82-A62719592012}">
      <dsp:nvSpPr>
        <dsp:cNvPr id="0" name=""/>
        <dsp:cNvSpPr/>
      </dsp:nvSpPr>
      <dsp:spPr>
        <a:xfrm>
          <a:off x="1190260" y="2749005"/>
          <a:ext cx="774158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5</a:t>
          </a:r>
          <a:endParaRPr lang="ru-RU" sz="3100" b="1" kern="1200" dirty="0"/>
        </a:p>
      </dsp:txBody>
      <dsp:txXfrm>
        <a:off x="1220713" y="2779458"/>
        <a:ext cx="713252" cy="562919"/>
      </dsp:txXfrm>
    </dsp:sp>
    <dsp:sp modelId="{31848FD7-9787-49AA-B25B-59C9D891A2C0}">
      <dsp:nvSpPr>
        <dsp:cNvPr id="0" name=""/>
        <dsp:cNvSpPr/>
      </dsp:nvSpPr>
      <dsp:spPr>
        <a:xfrm>
          <a:off x="1950775" y="3435213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Участие в дискуссии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0775" y="3513191"/>
        <a:ext cx="4498086" cy="467869"/>
      </dsp:txXfrm>
    </dsp:sp>
    <dsp:sp modelId="{F4750755-9BCE-4A52-AB1E-76E0AF61F5B9}">
      <dsp:nvSpPr>
        <dsp:cNvPr id="0" name=""/>
        <dsp:cNvSpPr/>
      </dsp:nvSpPr>
      <dsp:spPr>
        <a:xfrm>
          <a:off x="1203904" y="3435213"/>
          <a:ext cx="746870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6</a:t>
          </a:r>
        </a:p>
      </dsp:txBody>
      <dsp:txXfrm>
        <a:off x="1234357" y="3465666"/>
        <a:ext cx="685964" cy="562919"/>
      </dsp:txXfrm>
    </dsp:sp>
    <dsp:sp modelId="{C885D3F5-EA1C-4248-9930-1657B71FFBF6}">
      <dsp:nvSpPr>
        <dsp:cNvPr id="0" name=""/>
        <dsp:cNvSpPr/>
      </dsp:nvSpPr>
      <dsp:spPr>
        <a:xfrm>
          <a:off x="1964419" y="4121421"/>
          <a:ext cx="4732020" cy="623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Культура оформления работы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4419" y="4199399"/>
        <a:ext cx="4498086" cy="467869"/>
      </dsp:txXfrm>
    </dsp:sp>
    <dsp:sp modelId="{BBDD9A12-D361-485E-A919-02FEFF0AC8AF}">
      <dsp:nvSpPr>
        <dsp:cNvPr id="0" name=""/>
        <dsp:cNvSpPr/>
      </dsp:nvSpPr>
      <dsp:spPr>
        <a:xfrm>
          <a:off x="1190260" y="4121421"/>
          <a:ext cx="774158" cy="62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7</a:t>
          </a:r>
        </a:p>
      </dsp:txBody>
      <dsp:txXfrm>
        <a:off x="1220713" y="4151874"/>
        <a:ext cx="713252" cy="562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05" y="844470"/>
            <a:ext cx="8255726" cy="43107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Организация и оценка эффективности проектной деятельности обучающихся в условиях реализации ФГОС СОО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9" y="5155213"/>
            <a:ext cx="5303520" cy="12978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Горбачев М.Н. зам. директора по УВР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 МБОУ СОШ№1 им. А.И. Герцена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г. Тимашевск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 Андреевич\Desktop\фото мероприятий\2018 защита проектов\SAM_7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900" y="2333767"/>
            <a:ext cx="3857768" cy="2893326"/>
          </a:xfrm>
          <a:prstGeom prst="rect">
            <a:avLst/>
          </a:prstGeom>
          <a:noFill/>
        </p:spPr>
      </p:pic>
      <p:pic>
        <p:nvPicPr>
          <p:cNvPr id="1027" name="Picture 3" descr="C:\Users\Дмитрий Андреевич\Desktop\фото мероприятий\2018 защита проектов\SAM_7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3" y="3534770"/>
            <a:ext cx="3839569" cy="287967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ИИП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628650" y="1828799"/>
          <a:ext cx="7886700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оценивания ИИП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434" t="20901" r="12170" b="8826"/>
          <a:stretch/>
        </p:blipFill>
        <p:spPr>
          <a:xfrm>
            <a:off x="262685" y="1578634"/>
            <a:ext cx="8425224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Сводня ведомость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0000" b="9330"/>
          <a:stretch/>
        </p:blipFill>
        <p:spPr>
          <a:xfrm>
            <a:off x="1000664" y="1315077"/>
            <a:ext cx="7358332" cy="55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77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Таблица перевода баллов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ИИП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82639" y="2088105"/>
          <a:ext cx="6687403" cy="3179930"/>
        </p:xfrm>
        <a:graphic>
          <a:graphicData uri="http://schemas.openxmlformats.org/drawingml/2006/table">
            <a:tbl>
              <a:tblPr/>
              <a:tblGrid>
                <a:gridCol w="386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Баллы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Отметки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до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20 </a:t>
                      </a: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баллов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«2»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от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20</a:t>
                      </a:r>
                      <a:r>
                        <a:rPr lang="ru-RU" sz="3200" baseline="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до 24 </a:t>
                      </a: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баллов 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«3»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от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25 </a:t>
                      </a: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до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29 </a:t>
                      </a: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баллов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«4»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от 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30-35 </a:t>
                      </a: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баллов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«5»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ea typeface="TimesNewRomanPSMT"/>
                <a:cs typeface="Times New Roman" pitchFamily="18" charset="0"/>
              </a:rPr>
              <a:t>Издан методический сборник</a:t>
            </a:r>
            <a:endParaRPr lang="ru-RU" sz="4000" b="1" dirty="0">
              <a:latin typeface="Times New Roman" pitchFamily="18" charset="0"/>
              <a:ea typeface="TimesNewRomanPSMT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>
          <a:xfrm>
            <a:off x="2993366" y="1791454"/>
            <a:ext cx="3658710" cy="4790501"/>
          </a:xfrm>
        </p:spPr>
      </p:pic>
    </p:spTree>
    <p:extLst>
      <p:ext uri="{BB962C8B-B14F-4D97-AF65-F5344CB8AC3E}">
        <p14:creationId xmlns:p14="http://schemas.microsoft.com/office/powerpoint/2010/main" val="11661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094" y="2306472"/>
            <a:ext cx="8255726" cy="16254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Спасибо за внимание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862148"/>
            <a:ext cx="8791303" cy="559090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Итоговый индивидуальный проект (ИИП)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основным объектом оценки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результатов, полученных учащимися в ходе освоения междисциплинарных учебных программ.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уровне среднего общего образования исследование и проект приобретают статус инструментов учебной деятельности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полидисциплинарного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характера, необходимых для  освоения социальной жизни и культуры.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ИИП может носить предметную,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473747"/>
            <a:ext cx="8530046" cy="8962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Целями выполнения ИИП являются: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509453" y="4832730"/>
            <a:ext cx="8138160" cy="941053"/>
            <a:chOff x="1248" y="1370"/>
            <a:chExt cx="3216" cy="446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762" y="1370"/>
              <a:ext cx="26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оценить у обучающегося способность и готовность к использованию ИКТ в целях обучения и развития;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653142" y="1437949"/>
            <a:ext cx="8007531" cy="1109308"/>
            <a:chOff x="1248" y="2014"/>
            <a:chExt cx="3216" cy="366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14" y="2014"/>
              <a:ext cx="263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продемонстрировать выпускникам способность и готовность к освоению систематических знаний, их самостоятельному пополнению, переносу и интеграции;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624838" y="2692698"/>
            <a:ext cx="8101150" cy="899596"/>
            <a:chOff x="1248" y="2640"/>
            <a:chExt cx="3243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35" y="2652"/>
              <a:ext cx="275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выявить у школьника способность к сотрудничеству и коммуникации;</a:t>
              </a: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624839" y="3602772"/>
            <a:ext cx="8075024" cy="1099856"/>
            <a:chOff x="1248" y="3110"/>
            <a:chExt cx="3277" cy="47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704" y="3110"/>
              <a:ext cx="2821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сформировать у обучающегося способность к решению личностно и социально значимых проблем и воплощению найденных решений в практику;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692331" y="5695406"/>
            <a:ext cx="8033065" cy="914399"/>
            <a:chOff x="1248" y="3124"/>
            <a:chExt cx="3221" cy="456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651" y="3124"/>
              <a:ext cx="28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определить уровень сформированности у обучающегося способности к самоорганизации,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саморегуляции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и рефлексии.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395371"/>
            <a:ext cx="8530046" cy="8962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Задачами выполнения ИИП являются: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446" y="4820035"/>
            <a:ext cx="8621485" cy="640239"/>
            <a:chOff x="1248" y="1416"/>
            <a:chExt cx="3216" cy="374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661" y="1416"/>
              <a:ext cx="2782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формирование и развитие навыков публичного выступления;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1257" y="1359574"/>
            <a:ext cx="8882743" cy="1096243"/>
            <a:chOff x="1248" y="2014"/>
            <a:chExt cx="3263" cy="366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80" y="2014"/>
              <a:ext cx="2831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обучение планированию (обучающийся должен уметь чётко определить цель, описать шаги по её достижению, концентри-роваться на достижении цели на протяжении всей работы);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87383" y="2456238"/>
            <a:ext cx="8856617" cy="1136062"/>
            <a:chOff x="1248" y="2548"/>
            <a:chExt cx="3243" cy="44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669" y="2548"/>
              <a:ext cx="282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формирование навыков сбора и обработки информации, материалов (уметь выбрать подходящую информацию, правильно её использовать);</a:t>
              </a: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1886" y="3707117"/>
            <a:ext cx="8752114" cy="838759"/>
            <a:chOff x="1248" y="3162"/>
            <a:chExt cx="3277" cy="418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669" y="3162"/>
              <a:ext cx="2856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развитие умения анализировать, развивать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креативность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и критическое мышление;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26571" y="5512758"/>
            <a:ext cx="8817429" cy="1018673"/>
            <a:chOff x="1248" y="3072"/>
            <a:chExt cx="3221" cy="508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651" y="3072"/>
              <a:ext cx="2818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формирование позитивного отношения к деятельности (проявлять инициативу, выполнять работу в срок в соответствии с установленным планом).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60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ИИП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03" y="1069595"/>
            <a:ext cx="7886700" cy="36115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ИИП выполняется обучающимся в течение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учебного года  в рамках учебного времени, специально отведённого учебным планом из части формируемой участниками образовательных отношений. В 10 классе  68 часов в рамках предмета «Индивидуальный проект».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итогового проекта обязательно для каждого обучающегося 10 класса, перешедшего на обучение по ФГОС СОО, его невыполнение равноценно получению неудовлетворительной оценки по любому учебному предмету.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CXRKW7P7C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122" y="4217158"/>
            <a:ext cx="3962810" cy="264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9718" y="1266067"/>
            <a:ext cx="7886700" cy="30329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проекта утверждается директором школы не позднее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октября. Изменение темы проекта обучающимся 10 классов не допускается, разрешается только корректировка названия темы.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Темы проектов выбираются согласно направлению профиля обучения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(Социально-экономическое, естественнонаучное химико-биологической направленности).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m57DAVLqk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699" y="4158318"/>
            <a:ext cx="4167607" cy="277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73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Согласно направлению профиля обучения созданы кружки  внеурочной деятельности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6729" y="4459967"/>
            <a:ext cx="4587785" cy="130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Основы финансовой грамотности»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«История в лицах»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«Говорим на разных языках»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2594" y="2730137"/>
            <a:ext cx="3095897" cy="83602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– экономическое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8651" y="2730136"/>
            <a:ext cx="2847703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естественнонаучное химико-биологической направленности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688183" y="3683725"/>
            <a:ext cx="574765" cy="50945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455817" y="3696789"/>
            <a:ext cx="418012" cy="4702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56215" y="4494800"/>
            <a:ext cx="4587785" cy="215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«Биология»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и мое здоровье»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«Мы за ЗОЖ»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«Химия в задачах»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626383"/>
            <a:ext cx="7886700" cy="745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Маршрутный лист ИИП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92775"/>
          <a:ext cx="9144000" cy="5870637"/>
        </p:xfrm>
        <a:graphic>
          <a:graphicData uri="http://schemas.openxmlformats.org/drawingml/2006/table">
            <a:tbl>
              <a:tblPr/>
              <a:tblGrid>
                <a:gridCol w="2577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9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78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руководителя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1.Определение темы проекта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основополагающего вопроса и проблемных вопросов учебной темы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2.Изучение справочной и научной литературой.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библиографии по теме; конспектирование; обсуждение прочитанных научных работ.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0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Постановка цели и задач. 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Формулирование объекта и предмета исследования, выдвижение гипотезы (в зависимости от вида проекта).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методов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Написание Введения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Сбор материала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теоретической части.  Проведение опыты, эксперимента.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7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5.Обработка полученного материала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Описание основной части. Представление полученного результата результатов в виде схем, таблиц, диаграмм и т.п.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6.Формулирование выводов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и обобщение результатов работы. Написание Заключения.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Оформление проектной/исследовательской работы.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 написание  работы в соответствии с требованиями.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9.Представление результатов работы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защите , редактирование текста выступления. Подготовка к ответам на вопросы.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286749"/>
            <a:ext cx="7886700" cy="6929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организации ИИП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8970" y="1005840"/>
          <a:ext cx="897503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821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TimesNewRomanPSMT</vt:lpstr>
      <vt:lpstr>Office Theme</vt:lpstr>
      <vt:lpstr>Организация и оценка эффективности проектной деятельности обучающихся в условиях реализации ФГОС СОО</vt:lpstr>
      <vt:lpstr>Презентация PowerPoint</vt:lpstr>
      <vt:lpstr>Целями выполнения ИИП являются:</vt:lpstr>
      <vt:lpstr>Задачами выполнения ИИП являются:</vt:lpstr>
      <vt:lpstr>Организация ИИП</vt:lpstr>
      <vt:lpstr>Организация ИИП</vt:lpstr>
      <vt:lpstr>Организация ИИП</vt:lpstr>
      <vt:lpstr>Маршрутный лист ИИП </vt:lpstr>
      <vt:lpstr>Этапы организации ИИП</vt:lpstr>
      <vt:lpstr>Защита ИИП</vt:lpstr>
      <vt:lpstr>Критерии оценивания ИИП</vt:lpstr>
      <vt:lpstr>Оценочный лист</vt:lpstr>
      <vt:lpstr>Сводня ведомость</vt:lpstr>
      <vt:lpstr>Таблица перевода баллов ИИП</vt:lpstr>
      <vt:lpstr>Издан методический сборник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27</cp:revision>
  <dcterms:created xsi:type="dcterms:W3CDTF">2018-09-04T12:10:47Z</dcterms:created>
  <dcterms:modified xsi:type="dcterms:W3CDTF">2023-03-21T10:16:01Z</dcterms:modified>
</cp:coreProperties>
</file>